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61" r:id="rId6"/>
    <p:sldId id="257" r:id="rId7"/>
    <p:sldId id="273" r:id="rId8"/>
    <p:sldId id="259" r:id="rId9"/>
    <p:sldId id="260" r:id="rId10"/>
    <p:sldId id="258" r:id="rId11"/>
    <p:sldId id="262" r:id="rId12"/>
    <p:sldId id="264" r:id="rId13"/>
    <p:sldId id="263" r:id="rId14"/>
    <p:sldId id="277" r:id="rId15"/>
    <p:sldId id="275" r:id="rId16"/>
    <p:sldId id="276" r:id="rId17"/>
    <p:sldId id="274" r:id="rId18"/>
    <p:sldId id="268" r:id="rId19"/>
    <p:sldId id="269" r:id="rId20"/>
    <p:sldId id="267" r:id="rId21"/>
    <p:sldId id="266" r:id="rId22"/>
    <p:sldId id="265" r:id="rId23"/>
    <p:sldId id="271" r:id="rId24"/>
    <p:sldId id="270" r:id="rId25"/>
    <p:sldId id="272" r:id="rId26"/>
  </p:sldIdLst>
  <p:sldSz cx="12192000" cy="6858000"/>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46E190-B124-42D6-827D-21FB0A933FFA}" v="83" dt="2020-01-07T15:47:14.9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10" d="100"/>
          <a:sy n="110" d="100"/>
        </p:scale>
        <p:origin x="6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ldvin M. Zarioh" userId="beb54d1c-7aba-47cd-999b-5bbfcc481f2e" providerId="ADAL" clId="{F246E190-B124-42D6-827D-21FB0A933FFA}"/>
    <pc:docChg chg="undo custSel addSld delSld modSld sldOrd">
      <pc:chgData name="Baldvin M. Zarioh" userId="beb54d1c-7aba-47cd-999b-5bbfcc481f2e" providerId="ADAL" clId="{F246E190-B124-42D6-827D-21FB0A933FFA}" dt="2020-01-07T17:49:33.550" v="1570" actId="20577"/>
      <pc:docMkLst>
        <pc:docMk/>
      </pc:docMkLst>
      <pc:sldChg chg="modSp">
        <pc:chgData name="Baldvin M. Zarioh" userId="beb54d1c-7aba-47cd-999b-5bbfcc481f2e" providerId="ADAL" clId="{F246E190-B124-42D6-827D-21FB0A933FFA}" dt="2020-01-07T17:49:33.550" v="1570" actId="20577"/>
        <pc:sldMkLst>
          <pc:docMk/>
          <pc:sldMk cId="3681163990" sldId="256"/>
        </pc:sldMkLst>
        <pc:spChg chg="mod">
          <ac:chgData name="Baldvin M. Zarioh" userId="beb54d1c-7aba-47cd-999b-5bbfcc481f2e" providerId="ADAL" clId="{F246E190-B124-42D6-827D-21FB0A933FFA}" dt="2020-01-07T15:00:29.590" v="1390" actId="20577"/>
          <ac:spMkLst>
            <pc:docMk/>
            <pc:sldMk cId="3681163990" sldId="256"/>
            <ac:spMk id="2" creationId="{53B4095D-0561-44EA-B6F4-8D37CDAF3D3E}"/>
          </ac:spMkLst>
        </pc:spChg>
        <pc:spChg chg="mod">
          <ac:chgData name="Baldvin M. Zarioh" userId="beb54d1c-7aba-47cd-999b-5bbfcc481f2e" providerId="ADAL" clId="{F246E190-B124-42D6-827D-21FB0A933FFA}" dt="2020-01-07T17:49:33.550" v="1570" actId="20577"/>
          <ac:spMkLst>
            <pc:docMk/>
            <pc:sldMk cId="3681163990" sldId="256"/>
            <ac:spMk id="3" creationId="{D00DD178-2240-4CAD-9A02-FD188D917362}"/>
          </ac:spMkLst>
        </pc:spChg>
      </pc:sldChg>
      <pc:sldChg chg="modSp add">
        <pc:chgData name="Baldvin M. Zarioh" userId="beb54d1c-7aba-47cd-999b-5bbfcc481f2e" providerId="ADAL" clId="{F246E190-B124-42D6-827D-21FB0A933FFA}" dt="2020-01-07T14:39:54.261" v="1181" actId="20577"/>
        <pc:sldMkLst>
          <pc:docMk/>
          <pc:sldMk cId="1738604249" sldId="257"/>
        </pc:sldMkLst>
        <pc:spChg chg="mod">
          <ac:chgData name="Baldvin M. Zarioh" userId="beb54d1c-7aba-47cd-999b-5bbfcc481f2e" providerId="ADAL" clId="{F246E190-B124-42D6-827D-21FB0A933FFA}" dt="2020-01-07T12:42:24.758" v="225" actId="20577"/>
          <ac:spMkLst>
            <pc:docMk/>
            <pc:sldMk cId="1738604249" sldId="257"/>
            <ac:spMk id="2" creationId="{DD0F189E-C463-471E-B32C-04EBC8F9BE4E}"/>
          </ac:spMkLst>
        </pc:spChg>
        <pc:spChg chg="mod">
          <ac:chgData name="Baldvin M. Zarioh" userId="beb54d1c-7aba-47cd-999b-5bbfcc481f2e" providerId="ADAL" clId="{F246E190-B124-42D6-827D-21FB0A933FFA}" dt="2020-01-07T14:39:54.261" v="1181" actId="20577"/>
          <ac:spMkLst>
            <pc:docMk/>
            <pc:sldMk cId="1738604249" sldId="257"/>
            <ac:spMk id="3" creationId="{127E5F95-2020-48FF-B213-ABA05FB03B7F}"/>
          </ac:spMkLst>
        </pc:spChg>
      </pc:sldChg>
      <pc:sldChg chg="modSp add">
        <pc:chgData name="Baldvin M. Zarioh" userId="beb54d1c-7aba-47cd-999b-5bbfcc481f2e" providerId="ADAL" clId="{F246E190-B124-42D6-827D-21FB0A933FFA}" dt="2020-01-07T14:44:53.054" v="1204" actId="108"/>
        <pc:sldMkLst>
          <pc:docMk/>
          <pc:sldMk cId="3812730160" sldId="258"/>
        </pc:sldMkLst>
        <pc:spChg chg="mod">
          <ac:chgData name="Baldvin M. Zarioh" userId="beb54d1c-7aba-47cd-999b-5bbfcc481f2e" providerId="ADAL" clId="{F246E190-B124-42D6-827D-21FB0A933FFA}" dt="2020-01-07T14:44:53.054" v="1204" actId="108"/>
          <ac:spMkLst>
            <pc:docMk/>
            <pc:sldMk cId="3812730160" sldId="258"/>
            <ac:spMk id="2" creationId="{5BA6C1CC-E554-41AF-9163-AF15AB0816BB}"/>
          </ac:spMkLst>
        </pc:spChg>
        <pc:spChg chg="mod">
          <ac:chgData name="Baldvin M. Zarioh" userId="beb54d1c-7aba-47cd-999b-5bbfcc481f2e" providerId="ADAL" clId="{F246E190-B124-42D6-827D-21FB0A933FFA}" dt="2020-01-07T13:34:53.126" v="980" actId="20577"/>
          <ac:spMkLst>
            <pc:docMk/>
            <pc:sldMk cId="3812730160" sldId="258"/>
            <ac:spMk id="3" creationId="{7E431512-E566-4175-908A-6CAE24667E88}"/>
          </ac:spMkLst>
        </pc:spChg>
      </pc:sldChg>
      <pc:sldChg chg="modSp add">
        <pc:chgData name="Baldvin M. Zarioh" userId="beb54d1c-7aba-47cd-999b-5bbfcc481f2e" providerId="ADAL" clId="{F246E190-B124-42D6-827D-21FB0A933FFA}" dt="2020-01-07T14:42:50.573" v="1201" actId="20577"/>
        <pc:sldMkLst>
          <pc:docMk/>
          <pc:sldMk cId="2452263930" sldId="259"/>
        </pc:sldMkLst>
        <pc:spChg chg="mod">
          <ac:chgData name="Baldvin M. Zarioh" userId="beb54d1c-7aba-47cd-999b-5bbfcc481f2e" providerId="ADAL" clId="{F246E190-B124-42D6-827D-21FB0A933FFA}" dt="2020-01-07T13:31:24.440" v="973" actId="20577"/>
          <ac:spMkLst>
            <pc:docMk/>
            <pc:sldMk cId="2452263930" sldId="259"/>
            <ac:spMk id="2" creationId="{D7E62F59-43C2-4CD2-8BF7-32532FD037D6}"/>
          </ac:spMkLst>
        </pc:spChg>
        <pc:spChg chg="mod">
          <ac:chgData name="Baldvin M. Zarioh" userId="beb54d1c-7aba-47cd-999b-5bbfcc481f2e" providerId="ADAL" clId="{F246E190-B124-42D6-827D-21FB0A933FFA}" dt="2020-01-07T14:42:50.573" v="1201" actId="20577"/>
          <ac:spMkLst>
            <pc:docMk/>
            <pc:sldMk cId="2452263930" sldId="259"/>
            <ac:spMk id="3" creationId="{540175D7-CABA-4383-8F31-D194BAEC9B08}"/>
          </ac:spMkLst>
        </pc:spChg>
      </pc:sldChg>
      <pc:sldChg chg="modSp add">
        <pc:chgData name="Baldvin M. Zarioh" userId="beb54d1c-7aba-47cd-999b-5bbfcc481f2e" providerId="ADAL" clId="{F246E190-B124-42D6-827D-21FB0A933FFA}" dt="2020-01-07T14:44:32.352" v="1203" actId="108"/>
        <pc:sldMkLst>
          <pc:docMk/>
          <pc:sldMk cId="2105754881" sldId="260"/>
        </pc:sldMkLst>
        <pc:spChg chg="mod">
          <ac:chgData name="Baldvin M. Zarioh" userId="beb54d1c-7aba-47cd-999b-5bbfcc481f2e" providerId="ADAL" clId="{F246E190-B124-42D6-827D-21FB0A933FFA}" dt="2020-01-07T14:44:32.352" v="1203" actId="108"/>
          <ac:spMkLst>
            <pc:docMk/>
            <pc:sldMk cId="2105754881" sldId="260"/>
            <ac:spMk id="2" creationId="{25F7A8A9-A034-406F-9FE8-775733DFD6B5}"/>
          </ac:spMkLst>
        </pc:spChg>
        <pc:spChg chg="mod">
          <ac:chgData name="Baldvin M. Zarioh" userId="beb54d1c-7aba-47cd-999b-5bbfcc481f2e" providerId="ADAL" clId="{F246E190-B124-42D6-827D-21FB0A933FFA}" dt="2020-01-07T13:33:01.535" v="975" actId="20577"/>
          <ac:spMkLst>
            <pc:docMk/>
            <pc:sldMk cId="2105754881" sldId="260"/>
            <ac:spMk id="3" creationId="{CA118161-0CDE-4107-BB35-00033C8504A6}"/>
          </ac:spMkLst>
        </pc:spChg>
      </pc:sldChg>
      <pc:sldChg chg="modSp add ord">
        <pc:chgData name="Baldvin M. Zarioh" userId="beb54d1c-7aba-47cd-999b-5bbfcc481f2e" providerId="ADAL" clId="{F246E190-B124-42D6-827D-21FB0A933FFA}" dt="2020-01-07T14:37:25.679" v="1135"/>
        <pc:sldMkLst>
          <pc:docMk/>
          <pc:sldMk cId="3215438780" sldId="261"/>
        </pc:sldMkLst>
        <pc:spChg chg="mod">
          <ac:chgData name="Baldvin M. Zarioh" userId="beb54d1c-7aba-47cd-999b-5bbfcc481f2e" providerId="ADAL" clId="{F246E190-B124-42D6-827D-21FB0A933FFA}" dt="2020-01-07T12:40:31.874" v="131"/>
          <ac:spMkLst>
            <pc:docMk/>
            <pc:sldMk cId="3215438780" sldId="261"/>
            <ac:spMk id="2" creationId="{262EE3E0-DED3-407F-A4EC-31D17C186CF6}"/>
          </ac:spMkLst>
        </pc:spChg>
        <pc:spChg chg="mod">
          <ac:chgData name="Baldvin M. Zarioh" userId="beb54d1c-7aba-47cd-999b-5bbfcc481f2e" providerId="ADAL" clId="{F246E190-B124-42D6-827D-21FB0A933FFA}" dt="2020-01-07T14:37:25.679" v="1135"/>
          <ac:spMkLst>
            <pc:docMk/>
            <pc:sldMk cId="3215438780" sldId="261"/>
            <ac:spMk id="3" creationId="{7ABEB31C-9AB4-41AC-8D09-A4B06B6E685C}"/>
          </ac:spMkLst>
        </pc:spChg>
      </pc:sldChg>
      <pc:sldChg chg="modSp add">
        <pc:chgData name="Baldvin M. Zarioh" userId="beb54d1c-7aba-47cd-999b-5bbfcc481f2e" providerId="ADAL" clId="{F246E190-B124-42D6-827D-21FB0A933FFA}" dt="2020-01-07T14:59:51.769" v="1359" actId="20577"/>
        <pc:sldMkLst>
          <pc:docMk/>
          <pc:sldMk cId="1183012227" sldId="262"/>
        </pc:sldMkLst>
        <pc:spChg chg="mod">
          <ac:chgData name="Baldvin M. Zarioh" userId="beb54d1c-7aba-47cd-999b-5bbfcc481f2e" providerId="ADAL" clId="{F246E190-B124-42D6-827D-21FB0A933FFA}" dt="2020-01-07T14:59:51.769" v="1359" actId="20577"/>
          <ac:spMkLst>
            <pc:docMk/>
            <pc:sldMk cId="1183012227" sldId="262"/>
            <ac:spMk id="2" creationId="{B25CE03E-9FF8-4317-A260-E74D9693C5D0}"/>
          </ac:spMkLst>
        </pc:spChg>
        <pc:spChg chg="mod">
          <ac:chgData name="Baldvin M. Zarioh" userId="beb54d1c-7aba-47cd-999b-5bbfcc481f2e" providerId="ADAL" clId="{F246E190-B124-42D6-827D-21FB0A933FFA}" dt="2020-01-07T14:59:45.254" v="1356" actId="20577"/>
          <ac:spMkLst>
            <pc:docMk/>
            <pc:sldMk cId="1183012227" sldId="262"/>
            <ac:spMk id="3" creationId="{BC88D6D1-2D43-4EB5-BD5B-4541CC7F04B3}"/>
          </ac:spMkLst>
        </pc:spChg>
      </pc:sldChg>
      <pc:sldChg chg="modSp add">
        <pc:chgData name="Baldvin M. Zarioh" userId="beb54d1c-7aba-47cd-999b-5bbfcc481f2e" providerId="ADAL" clId="{F246E190-B124-42D6-827D-21FB0A933FFA}" dt="2020-01-07T14:49:51.358" v="1274" actId="6549"/>
        <pc:sldMkLst>
          <pc:docMk/>
          <pc:sldMk cId="2940981360" sldId="263"/>
        </pc:sldMkLst>
        <pc:spChg chg="mod">
          <ac:chgData name="Baldvin M. Zarioh" userId="beb54d1c-7aba-47cd-999b-5bbfcc481f2e" providerId="ADAL" clId="{F246E190-B124-42D6-827D-21FB0A933FFA}" dt="2020-01-07T14:49:37.099" v="1271" actId="20577"/>
          <ac:spMkLst>
            <pc:docMk/>
            <pc:sldMk cId="2940981360" sldId="263"/>
            <ac:spMk id="2" creationId="{A1AF6B37-79B3-4CBA-BDB3-D7BF2DDEB9B6}"/>
          </ac:spMkLst>
        </pc:spChg>
        <pc:spChg chg="mod">
          <ac:chgData name="Baldvin M. Zarioh" userId="beb54d1c-7aba-47cd-999b-5bbfcc481f2e" providerId="ADAL" clId="{F246E190-B124-42D6-827D-21FB0A933FFA}" dt="2020-01-07T14:49:51.358" v="1274" actId="6549"/>
          <ac:spMkLst>
            <pc:docMk/>
            <pc:sldMk cId="2940981360" sldId="263"/>
            <ac:spMk id="3" creationId="{E9AD24F4-E8A0-4336-9773-4FD60EC98471}"/>
          </ac:spMkLst>
        </pc:spChg>
      </pc:sldChg>
      <pc:sldChg chg="modSp add">
        <pc:chgData name="Baldvin M. Zarioh" userId="beb54d1c-7aba-47cd-999b-5bbfcc481f2e" providerId="ADAL" clId="{F246E190-B124-42D6-827D-21FB0A933FFA}" dt="2020-01-07T14:45:52.215" v="1247" actId="20577"/>
        <pc:sldMkLst>
          <pc:docMk/>
          <pc:sldMk cId="3413806257" sldId="264"/>
        </pc:sldMkLst>
        <pc:spChg chg="mod">
          <ac:chgData name="Baldvin M. Zarioh" userId="beb54d1c-7aba-47cd-999b-5bbfcc481f2e" providerId="ADAL" clId="{F246E190-B124-42D6-827D-21FB0A933FFA}" dt="2020-01-07T14:45:52.215" v="1247" actId="20577"/>
          <ac:spMkLst>
            <pc:docMk/>
            <pc:sldMk cId="3413806257" sldId="264"/>
            <ac:spMk id="2" creationId="{E85DE707-A00E-44CC-B683-E6A43F353431}"/>
          </ac:spMkLst>
        </pc:spChg>
        <pc:spChg chg="mod">
          <ac:chgData name="Baldvin M. Zarioh" userId="beb54d1c-7aba-47cd-999b-5bbfcc481f2e" providerId="ADAL" clId="{F246E190-B124-42D6-827D-21FB0A933FFA}" dt="2020-01-07T13:36:19.732" v="1032" actId="20577"/>
          <ac:spMkLst>
            <pc:docMk/>
            <pc:sldMk cId="3413806257" sldId="264"/>
            <ac:spMk id="3" creationId="{F089A417-E7D7-42A6-974D-CB181B362C4E}"/>
          </ac:spMkLst>
        </pc:spChg>
      </pc:sldChg>
      <pc:sldChg chg="modSp add">
        <pc:chgData name="Baldvin M. Zarioh" userId="beb54d1c-7aba-47cd-999b-5bbfcc481f2e" providerId="ADAL" clId="{F246E190-B124-42D6-827D-21FB0A933FFA}" dt="2020-01-07T13:39:07.616" v="1071" actId="20577"/>
        <pc:sldMkLst>
          <pc:docMk/>
          <pc:sldMk cId="544930934" sldId="265"/>
        </pc:sldMkLst>
        <pc:spChg chg="mod">
          <ac:chgData name="Baldvin M. Zarioh" userId="beb54d1c-7aba-47cd-999b-5bbfcc481f2e" providerId="ADAL" clId="{F246E190-B124-42D6-827D-21FB0A933FFA}" dt="2020-01-07T13:39:03.187" v="1070" actId="5793"/>
          <ac:spMkLst>
            <pc:docMk/>
            <pc:sldMk cId="544930934" sldId="265"/>
            <ac:spMk id="2" creationId="{4D29A924-9ECD-464E-B879-F792DC576ECB}"/>
          </ac:spMkLst>
        </pc:spChg>
        <pc:spChg chg="mod">
          <ac:chgData name="Baldvin M. Zarioh" userId="beb54d1c-7aba-47cd-999b-5bbfcc481f2e" providerId="ADAL" clId="{F246E190-B124-42D6-827D-21FB0A933FFA}" dt="2020-01-07T13:39:07.616" v="1071" actId="20577"/>
          <ac:spMkLst>
            <pc:docMk/>
            <pc:sldMk cId="544930934" sldId="265"/>
            <ac:spMk id="3" creationId="{7E06BD2D-B10B-4C18-992F-DB0CB7AB6F8C}"/>
          </ac:spMkLst>
        </pc:spChg>
      </pc:sldChg>
      <pc:sldChg chg="modSp add">
        <pc:chgData name="Baldvin M. Zarioh" userId="beb54d1c-7aba-47cd-999b-5bbfcc481f2e" providerId="ADAL" clId="{F246E190-B124-42D6-827D-21FB0A933FFA}" dt="2020-01-07T13:38:58.319" v="1068" actId="5793"/>
        <pc:sldMkLst>
          <pc:docMk/>
          <pc:sldMk cId="1690619153" sldId="266"/>
        </pc:sldMkLst>
        <pc:spChg chg="mod">
          <ac:chgData name="Baldvin M. Zarioh" userId="beb54d1c-7aba-47cd-999b-5bbfcc481f2e" providerId="ADAL" clId="{F246E190-B124-42D6-827D-21FB0A933FFA}" dt="2020-01-07T13:38:58.319" v="1068" actId="5793"/>
          <ac:spMkLst>
            <pc:docMk/>
            <pc:sldMk cId="1690619153" sldId="266"/>
            <ac:spMk id="2" creationId="{2855EAA4-2B65-4F30-A5C2-2F287E401B5A}"/>
          </ac:spMkLst>
        </pc:spChg>
        <pc:spChg chg="mod">
          <ac:chgData name="Baldvin M. Zarioh" userId="beb54d1c-7aba-47cd-999b-5bbfcc481f2e" providerId="ADAL" clId="{F246E190-B124-42D6-827D-21FB0A933FFA}" dt="2020-01-07T13:07:32.770" v="530" actId="20577"/>
          <ac:spMkLst>
            <pc:docMk/>
            <pc:sldMk cId="1690619153" sldId="266"/>
            <ac:spMk id="3" creationId="{B164B6F5-D085-459C-B826-F5A3006E22D1}"/>
          </ac:spMkLst>
        </pc:spChg>
      </pc:sldChg>
      <pc:sldChg chg="modSp add">
        <pc:chgData name="Baldvin M. Zarioh" userId="beb54d1c-7aba-47cd-999b-5bbfcc481f2e" providerId="ADAL" clId="{F246E190-B124-42D6-827D-21FB0A933FFA}" dt="2020-01-07T14:53:42.251" v="1276" actId="20577"/>
        <pc:sldMkLst>
          <pc:docMk/>
          <pc:sldMk cId="3376638686" sldId="267"/>
        </pc:sldMkLst>
        <pc:spChg chg="mod">
          <ac:chgData name="Baldvin M. Zarioh" userId="beb54d1c-7aba-47cd-999b-5bbfcc481f2e" providerId="ADAL" clId="{F246E190-B124-42D6-827D-21FB0A933FFA}" dt="2020-01-07T13:38:40.068" v="1065" actId="20577"/>
          <ac:spMkLst>
            <pc:docMk/>
            <pc:sldMk cId="3376638686" sldId="267"/>
            <ac:spMk id="2" creationId="{862D096A-BB2C-4BF3-AA40-5F0C2D393305}"/>
          </ac:spMkLst>
        </pc:spChg>
        <pc:spChg chg="mod">
          <ac:chgData name="Baldvin M. Zarioh" userId="beb54d1c-7aba-47cd-999b-5bbfcc481f2e" providerId="ADAL" clId="{F246E190-B124-42D6-827D-21FB0A933FFA}" dt="2020-01-07T14:53:42.251" v="1276" actId="20577"/>
          <ac:spMkLst>
            <pc:docMk/>
            <pc:sldMk cId="3376638686" sldId="267"/>
            <ac:spMk id="3" creationId="{EB906F8B-BC13-49FF-9442-512E8E708747}"/>
          </ac:spMkLst>
        </pc:spChg>
      </pc:sldChg>
      <pc:sldChg chg="modSp add ord">
        <pc:chgData name="Baldvin M. Zarioh" userId="beb54d1c-7aba-47cd-999b-5bbfcc481f2e" providerId="ADAL" clId="{F246E190-B124-42D6-827D-21FB0A933FFA}" dt="2020-01-07T15:12:04.502" v="1445"/>
        <pc:sldMkLst>
          <pc:docMk/>
          <pc:sldMk cId="1752643430" sldId="268"/>
        </pc:sldMkLst>
        <pc:spChg chg="mod">
          <ac:chgData name="Baldvin M. Zarioh" userId="beb54d1c-7aba-47cd-999b-5bbfcc481f2e" providerId="ADAL" clId="{F246E190-B124-42D6-827D-21FB0A933FFA}" dt="2020-01-07T13:00:08.200" v="504" actId="20577"/>
          <ac:spMkLst>
            <pc:docMk/>
            <pc:sldMk cId="1752643430" sldId="268"/>
            <ac:spMk id="2" creationId="{BE8EBA34-172E-4693-8523-4B0741A8E353}"/>
          </ac:spMkLst>
        </pc:spChg>
        <pc:spChg chg="mod">
          <ac:chgData name="Baldvin M. Zarioh" userId="beb54d1c-7aba-47cd-999b-5bbfcc481f2e" providerId="ADAL" clId="{F246E190-B124-42D6-827D-21FB0A933FFA}" dt="2020-01-07T14:51:32.565" v="1275" actId="20577"/>
          <ac:spMkLst>
            <pc:docMk/>
            <pc:sldMk cId="1752643430" sldId="268"/>
            <ac:spMk id="3" creationId="{C4387C2D-079C-48C8-AC5F-71145DD94847}"/>
          </ac:spMkLst>
        </pc:spChg>
      </pc:sldChg>
      <pc:sldChg chg="modSp add ord">
        <pc:chgData name="Baldvin M. Zarioh" userId="beb54d1c-7aba-47cd-999b-5bbfcc481f2e" providerId="ADAL" clId="{F246E190-B124-42D6-827D-21FB0A933FFA}" dt="2020-01-07T13:38:33.572" v="1062" actId="20577"/>
        <pc:sldMkLst>
          <pc:docMk/>
          <pc:sldMk cId="851724301" sldId="269"/>
        </pc:sldMkLst>
        <pc:spChg chg="mod">
          <ac:chgData name="Baldvin M. Zarioh" userId="beb54d1c-7aba-47cd-999b-5bbfcc481f2e" providerId="ADAL" clId="{F246E190-B124-42D6-827D-21FB0A933FFA}" dt="2020-01-07T13:37:54.368" v="1045" actId="5793"/>
          <ac:spMkLst>
            <pc:docMk/>
            <pc:sldMk cId="851724301" sldId="269"/>
            <ac:spMk id="2" creationId="{6EEAECC4-F79E-46BC-86CC-56F6E23EA40C}"/>
          </ac:spMkLst>
        </pc:spChg>
        <pc:spChg chg="mod">
          <ac:chgData name="Baldvin M. Zarioh" userId="beb54d1c-7aba-47cd-999b-5bbfcc481f2e" providerId="ADAL" clId="{F246E190-B124-42D6-827D-21FB0A933FFA}" dt="2020-01-07T13:38:33.572" v="1062" actId="20577"/>
          <ac:spMkLst>
            <pc:docMk/>
            <pc:sldMk cId="851724301" sldId="269"/>
            <ac:spMk id="3" creationId="{551FD75C-AFE3-429C-BEF1-7D19C8EDCC45}"/>
          </ac:spMkLst>
        </pc:spChg>
      </pc:sldChg>
      <pc:sldChg chg="modSp add">
        <pc:chgData name="Baldvin M. Zarioh" userId="beb54d1c-7aba-47cd-999b-5bbfcc481f2e" providerId="ADAL" clId="{F246E190-B124-42D6-827D-21FB0A933FFA}" dt="2020-01-07T13:40:46.479" v="1124" actId="20577"/>
        <pc:sldMkLst>
          <pc:docMk/>
          <pc:sldMk cId="2035788646" sldId="270"/>
        </pc:sldMkLst>
        <pc:spChg chg="mod">
          <ac:chgData name="Baldvin M. Zarioh" userId="beb54d1c-7aba-47cd-999b-5bbfcc481f2e" providerId="ADAL" clId="{F246E190-B124-42D6-827D-21FB0A933FFA}" dt="2020-01-07T13:12:31.528" v="646"/>
          <ac:spMkLst>
            <pc:docMk/>
            <pc:sldMk cId="2035788646" sldId="270"/>
            <ac:spMk id="2" creationId="{26AF3E64-82AE-429A-85DE-AAA230B581CB}"/>
          </ac:spMkLst>
        </pc:spChg>
        <pc:spChg chg="mod">
          <ac:chgData name="Baldvin M. Zarioh" userId="beb54d1c-7aba-47cd-999b-5bbfcc481f2e" providerId="ADAL" clId="{F246E190-B124-42D6-827D-21FB0A933FFA}" dt="2020-01-07T13:40:46.479" v="1124" actId="20577"/>
          <ac:spMkLst>
            <pc:docMk/>
            <pc:sldMk cId="2035788646" sldId="270"/>
            <ac:spMk id="3" creationId="{979981E4-B5D6-457C-AD68-6C5F2104C8B5}"/>
          </ac:spMkLst>
        </pc:spChg>
      </pc:sldChg>
      <pc:sldChg chg="modSp add">
        <pc:chgData name="Baldvin M. Zarioh" userId="beb54d1c-7aba-47cd-999b-5bbfcc481f2e" providerId="ADAL" clId="{F246E190-B124-42D6-827D-21FB0A933FFA}" dt="2020-01-07T17:49:02.109" v="1560" actId="20577"/>
        <pc:sldMkLst>
          <pc:docMk/>
          <pc:sldMk cId="4036810778" sldId="271"/>
        </pc:sldMkLst>
        <pc:spChg chg="mod">
          <ac:chgData name="Baldvin M. Zarioh" userId="beb54d1c-7aba-47cd-999b-5bbfcc481f2e" providerId="ADAL" clId="{F246E190-B124-42D6-827D-21FB0A933FFA}" dt="2020-01-07T17:49:02.109" v="1560" actId="20577"/>
          <ac:spMkLst>
            <pc:docMk/>
            <pc:sldMk cId="4036810778" sldId="271"/>
            <ac:spMk id="2" creationId="{970FF296-047D-41B1-944B-451C0000B503}"/>
          </ac:spMkLst>
        </pc:spChg>
        <pc:spChg chg="mod">
          <ac:chgData name="Baldvin M. Zarioh" userId="beb54d1c-7aba-47cd-999b-5bbfcc481f2e" providerId="ADAL" clId="{F246E190-B124-42D6-827D-21FB0A933FFA}" dt="2020-01-07T13:39:50.136" v="1075" actId="20577"/>
          <ac:spMkLst>
            <pc:docMk/>
            <pc:sldMk cId="4036810778" sldId="271"/>
            <ac:spMk id="3" creationId="{42AA2A20-27CC-4ACE-9051-CD2444BF48EA}"/>
          </ac:spMkLst>
        </pc:spChg>
      </pc:sldChg>
      <pc:sldChg chg="modSp add">
        <pc:chgData name="Baldvin M. Zarioh" userId="beb54d1c-7aba-47cd-999b-5bbfcc481f2e" providerId="ADAL" clId="{F246E190-B124-42D6-827D-21FB0A933FFA}" dt="2020-01-07T13:41:00.122" v="1125" actId="20577"/>
        <pc:sldMkLst>
          <pc:docMk/>
          <pc:sldMk cId="3322473357" sldId="272"/>
        </pc:sldMkLst>
        <pc:spChg chg="mod">
          <ac:chgData name="Baldvin M. Zarioh" userId="beb54d1c-7aba-47cd-999b-5bbfcc481f2e" providerId="ADAL" clId="{F246E190-B124-42D6-827D-21FB0A933FFA}" dt="2020-01-07T13:17:15.822" v="745"/>
          <ac:spMkLst>
            <pc:docMk/>
            <pc:sldMk cId="3322473357" sldId="272"/>
            <ac:spMk id="2" creationId="{390E38A8-1E9A-497B-97DC-8CBA5859C6BA}"/>
          </ac:spMkLst>
        </pc:spChg>
        <pc:spChg chg="mod">
          <ac:chgData name="Baldvin M. Zarioh" userId="beb54d1c-7aba-47cd-999b-5bbfcc481f2e" providerId="ADAL" clId="{F246E190-B124-42D6-827D-21FB0A933FFA}" dt="2020-01-07T13:41:00.122" v="1125" actId="20577"/>
          <ac:spMkLst>
            <pc:docMk/>
            <pc:sldMk cId="3322473357" sldId="272"/>
            <ac:spMk id="3" creationId="{BE39B0B1-D651-4C66-BD6C-A71B866CB5FD}"/>
          </ac:spMkLst>
        </pc:spChg>
      </pc:sldChg>
      <pc:sldChg chg="add del">
        <pc:chgData name="Baldvin M. Zarioh" userId="beb54d1c-7aba-47cd-999b-5bbfcc481f2e" providerId="ADAL" clId="{F246E190-B124-42D6-827D-21FB0A933FFA}" dt="2020-01-07T13:25:54.069" v="882" actId="2696"/>
        <pc:sldMkLst>
          <pc:docMk/>
          <pc:sldMk cId="6715286" sldId="273"/>
        </pc:sldMkLst>
      </pc:sldChg>
      <pc:sldChg chg="addSp delSp modSp add ord">
        <pc:chgData name="Baldvin M. Zarioh" userId="beb54d1c-7aba-47cd-999b-5bbfcc481f2e" providerId="ADAL" clId="{F246E190-B124-42D6-827D-21FB0A933FFA}" dt="2020-01-07T15:43:58.065" v="1550" actId="14100"/>
        <pc:sldMkLst>
          <pc:docMk/>
          <pc:sldMk cId="1470798220" sldId="273"/>
        </pc:sldMkLst>
        <pc:spChg chg="mod">
          <ac:chgData name="Baldvin M. Zarioh" userId="beb54d1c-7aba-47cd-999b-5bbfcc481f2e" providerId="ADAL" clId="{F246E190-B124-42D6-827D-21FB0A933FFA}" dt="2020-01-07T15:43:43.072" v="1547" actId="20577"/>
          <ac:spMkLst>
            <pc:docMk/>
            <pc:sldMk cId="1470798220" sldId="273"/>
            <ac:spMk id="2" creationId="{F5BD4D0C-BA1F-43BA-96C3-4DFD3E87F4DA}"/>
          </ac:spMkLst>
        </pc:spChg>
        <pc:spChg chg="del mod">
          <ac:chgData name="Baldvin M. Zarioh" userId="beb54d1c-7aba-47cd-999b-5bbfcc481f2e" providerId="ADAL" clId="{F246E190-B124-42D6-827D-21FB0A933FFA}" dt="2020-01-07T14:57:29.150" v="1281"/>
          <ac:spMkLst>
            <pc:docMk/>
            <pc:sldMk cId="1470798220" sldId="273"/>
            <ac:spMk id="3" creationId="{60A794F9-D889-4CBD-AB60-29833C544F8E}"/>
          </ac:spMkLst>
        </pc:spChg>
        <pc:spChg chg="add del mod">
          <ac:chgData name="Baldvin M. Zarioh" userId="beb54d1c-7aba-47cd-999b-5bbfcc481f2e" providerId="ADAL" clId="{F246E190-B124-42D6-827D-21FB0A933FFA}" dt="2020-01-07T15:43:07.769" v="1521"/>
          <ac:spMkLst>
            <pc:docMk/>
            <pc:sldMk cId="1470798220" sldId="273"/>
            <ac:spMk id="6" creationId="{868C1135-9C31-41A3-AAE7-A1F42F9B2362}"/>
          </ac:spMkLst>
        </pc:spChg>
        <pc:picChg chg="add del mod">
          <ac:chgData name="Baldvin M. Zarioh" userId="beb54d1c-7aba-47cd-999b-5bbfcc481f2e" providerId="ADAL" clId="{F246E190-B124-42D6-827D-21FB0A933FFA}" dt="2020-01-07T15:43:04.185" v="1520" actId="478"/>
          <ac:picMkLst>
            <pc:docMk/>
            <pc:sldMk cId="1470798220" sldId="273"/>
            <ac:picMk id="5" creationId="{91D08A6F-2B47-4CA5-B7E5-B6EF05AAE658}"/>
          </ac:picMkLst>
        </pc:picChg>
        <pc:picChg chg="add mod">
          <ac:chgData name="Baldvin M. Zarioh" userId="beb54d1c-7aba-47cd-999b-5bbfcc481f2e" providerId="ADAL" clId="{F246E190-B124-42D6-827D-21FB0A933FFA}" dt="2020-01-07T15:43:58.065" v="1550" actId="14100"/>
          <ac:picMkLst>
            <pc:docMk/>
            <pc:sldMk cId="1470798220" sldId="273"/>
            <ac:picMk id="7" creationId="{1E0C8495-1BC7-47CB-88DB-AB4E2A8AB13C}"/>
          </ac:picMkLst>
        </pc:picChg>
      </pc:sldChg>
      <pc:sldChg chg="addSp delSp modSp add">
        <pc:chgData name="Baldvin M. Zarioh" userId="beb54d1c-7aba-47cd-999b-5bbfcc481f2e" providerId="ADAL" clId="{F246E190-B124-42D6-827D-21FB0A933FFA}" dt="2020-01-07T15:12:57.700" v="1462" actId="14100"/>
        <pc:sldMkLst>
          <pc:docMk/>
          <pc:sldMk cId="2523571060" sldId="274"/>
        </pc:sldMkLst>
        <pc:spChg chg="mod">
          <ac:chgData name="Baldvin M. Zarioh" userId="beb54d1c-7aba-47cd-999b-5bbfcc481f2e" providerId="ADAL" clId="{F246E190-B124-42D6-827D-21FB0A933FFA}" dt="2020-01-07T15:12:54.215" v="1461" actId="27636"/>
          <ac:spMkLst>
            <pc:docMk/>
            <pc:sldMk cId="2523571060" sldId="274"/>
            <ac:spMk id="2" creationId="{9EEA8A86-9840-4424-98E9-61AE0C657036}"/>
          </ac:spMkLst>
        </pc:spChg>
        <pc:spChg chg="del">
          <ac:chgData name="Baldvin M. Zarioh" userId="beb54d1c-7aba-47cd-999b-5bbfcc481f2e" providerId="ADAL" clId="{F246E190-B124-42D6-827D-21FB0A933FFA}" dt="2020-01-07T15:09:34.273" v="1415"/>
          <ac:spMkLst>
            <pc:docMk/>
            <pc:sldMk cId="2523571060" sldId="274"/>
            <ac:spMk id="3" creationId="{85A115C9-9C4D-47F0-B948-4BD7A61CDC9E}"/>
          </ac:spMkLst>
        </pc:spChg>
        <pc:picChg chg="add mod">
          <ac:chgData name="Baldvin M. Zarioh" userId="beb54d1c-7aba-47cd-999b-5bbfcc481f2e" providerId="ADAL" clId="{F246E190-B124-42D6-827D-21FB0A933FFA}" dt="2020-01-07T15:12:57.700" v="1462" actId="14100"/>
          <ac:picMkLst>
            <pc:docMk/>
            <pc:sldMk cId="2523571060" sldId="274"/>
            <ac:picMk id="5" creationId="{DDEC8DC5-9A23-4B24-906B-3AC4002BD3E8}"/>
          </ac:picMkLst>
        </pc:picChg>
      </pc:sldChg>
      <pc:sldChg chg="addSp delSp modSp add ord">
        <pc:chgData name="Baldvin M. Zarioh" userId="beb54d1c-7aba-47cd-999b-5bbfcc481f2e" providerId="ADAL" clId="{F246E190-B124-42D6-827D-21FB0A933FFA}" dt="2020-01-07T15:14:42.496" v="1518" actId="20577"/>
        <pc:sldMkLst>
          <pc:docMk/>
          <pc:sldMk cId="1287717810" sldId="275"/>
        </pc:sldMkLst>
        <pc:spChg chg="mod">
          <ac:chgData name="Baldvin M. Zarioh" userId="beb54d1c-7aba-47cd-999b-5bbfcc481f2e" providerId="ADAL" clId="{F246E190-B124-42D6-827D-21FB0A933FFA}" dt="2020-01-07T15:14:42.496" v="1518" actId="20577"/>
          <ac:spMkLst>
            <pc:docMk/>
            <pc:sldMk cId="1287717810" sldId="275"/>
            <ac:spMk id="2" creationId="{DCD1A0B4-3B72-4FA8-9763-5CA4882EE98A}"/>
          </ac:spMkLst>
        </pc:spChg>
        <pc:spChg chg="del">
          <ac:chgData name="Baldvin M. Zarioh" userId="beb54d1c-7aba-47cd-999b-5bbfcc481f2e" providerId="ADAL" clId="{F246E190-B124-42D6-827D-21FB0A933FFA}" dt="2020-01-07T15:10:39.754" v="1416"/>
          <ac:spMkLst>
            <pc:docMk/>
            <pc:sldMk cId="1287717810" sldId="275"/>
            <ac:spMk id="3" creationId="{CEC5E420-D73A-4AA8-8FCC-9A800AEF30CD}"/>
          </ac:spMkLst>
        </pc:spChg>
        <pc:picChg chg="add mod">
          <ac:chgData name="Baldvin M. Zarioh" userId="beb54d1c-7aba-47cd-999b-5bbfcc481f2e" providerId="ADAL" clId="{F246E190-B124-42D6-827D-21FB0A933FFA}" dt="2020-01-07T15:12:22.582" v="1451" actId="14100"/>
          <ac:picMkLst>
            <pc:docMk/>
            <pc:sldMk cId="1287717810" sldId="275"/>
            <ac:picMk id="5" creationId="{3BC33D98-F946-4F63-A5E2-B1DD633E45A6}"/>
          </ac:picMkLst>
        </pc:picChg>
      </pc:sldChg>
      <pc:sldChg chg="addSp delSp modSp add ord">
        <pc:chgData name="Baldvin M. Zarioh" userId="beb54d1c-7aba-47cd-999b-5bbfcc481f2e" providerId="ADAL" clId="{F246E190-B124-42D6-827D-21FB0A933FFA}" dt="2020-01-07T15:12:38.432" v="1454" actId="14100"/>
        <pc:sldMkLst>
          <pc:docMk/>
          <pc:sldMk cId="704340649" sldId="276"/>
        </pc:sldMkLst>
        <pc:spChg chg="mod">
          <ac:chgData name="Baldvin M. Zarioh" userId="beb54d1c-7aba-47cd-999b-5bbfcc481f2e" providerId="ADAL" clId="{F246E190-B124-42D6-827D-21FB0A933FFA}" dt="2020-01-07T15:12:35.975" v="1453" actId="27636"/>
          <ac:spMkLst>
            <pc:docMk/>
            <pc:sldMk cId="704340649" sldId="276"/>
            <ac:spMk id="2" creationId="{C1595A89-645A-49FD-8E4A-6E7A99A5A7D4}"/>
          </ac:spMkLst>
        </pc:spChg>
        <pc:spChg chg="del">
          <ac:chgData name="Baldvin M. Zarioh" userId="beb54d1c-7aba-47cd-999b-5bbfcc481f2e" providerId="ADAL" clId="{F246E190-B124-42D6-827D-21FB0A933FFA}" dt="2020-01-07T15:08:24.827" v="1412"/>
          <ac:spMkLst>
            <pc:docMk/>
            <pc:sldMk cId="704340649" sldId="276"/>
            <ac:spMk id="3" creationId="{2F17A08B-7EF1-425E-BA11-04D039A710FC}"/>
          </ac:spMkLst>
        </pc:spChg>
        <pc:picChg chg="add mod">
          <ac:chgData name="Baldvin M. Zarioh" userId="beb54d1c-7aba-47cd-999b-5bbfcc481f2e" providerId="ADAL" clId="{F246E190-B124-42D6-827D-21FB0A933FFA}" dt="2020-01-07T15:12:38.432" v="1454" actId="14100"/>
          <ac:picMkLst>
            <pc:docMk/>
            <pc:sldMk cId="704340649" sldId="276"/>
            <ac:picMk id="5" creationId="{30D19DF7-D89A-42C8-8646-7CB557EA816C}"/>
          </ac:picMkLst>
        </pc:picChg>
      </pc:sldChg>
      <pc:sldChg chg="addSp delSp modSp add ord">
        <pc:chgData name="Baldvin M. Zarioh" userId="beb54d1c-7aba-47cd-999b-5bbfcc481f2e" providerId="ADAL" clId="{F246E190-B124-42D6-827D-21FB0A933FFA}" dt="2020-01-07T15:14:45.416" v="1519" actId="6549"/>
        <pc:sldMkLst>
          <pc:docMk/>
          <pc:sldMk cId="1290493228" sldId="277"/>
        </pc:sldMkLst>
        <pc:spChg chg="mod">
          <ac:chgData name="Baldvin M. Zarioh" userId="beb54d1c-7aba-47cd-999b-5bbfcc481f2e" providerId="ADAL" clId="{F246E190-B124-42D6-827D-21FB0A933FFA}" dt="2020-01-07T15:14:45.416" v="1519" actId="6549"/>
          <ac:spMkLst>
            <pc:docMk/>
            <pc:sldMk cId="1290493228" sldId="277"/>
            <ac:spMk id="2" creationId="{949C47BA-3F4B-423C-809D-0C1CD6F3A0B0}"/>
          </ac:spMkLst>
        </pc:spChg>
        <pc:spChg chg="del">
          <ac:chgData name="Baldvin M. Zarioh" userId="beb54d1c-7aba-47cd-999b-5bbfcc481f2e" providerId="ADAL" clId="{F246E190-B124-42D6-827D-21FB0A933FFA}" dt="2020-01-07T15:11:53.459" v="1424"/>
          <ac:spMkLst>
            <pc:docMk/>
            <pc:sldMk cId="1290493228" sldId="277"/>
            <ac:spMk id="3" creationId="{777FB3CD-1E5A-468D-947E-A915AED03B8C}"/>
          </ac:spMkLst>
        </pc:spChg>
        <pc:picChg chg="add mod">
          <ac:chgData name="Baldvin M. Zarioh" userId="beb54d1c-7aba-47cd-999b-5bbfcc481f2e" providerId="ADAL" clId="{F246E190-B124-42D6-827D-21FB0A933FFA}" dt="2020-01-07T15:12:46.546" v="1459" actId="14100"/>
          <ac:picMkLst>
            <pc:docMk/>
            <pc:sldMk cId="1290493228" sldId="277"/>
            <ac:picMk id="5" creationId="{DBFC7367-1366-4533-9D65-C0F6C25F1F00}"/>
          </ac:picMkLst>
        </pc:picChg>
      </pc:sldChg>
      <pc:sldChg chg="addSp delSp modSp add del">
        <pc:chgData name="Baldvin M. Zarioh" userId="beb54d1c-7aba-47cd-999b-5bbfcc481f2e" providerId="ADAL" clId="{F246E190-B124-42D6-827D-21FB0A933FFA}" dt="2020-01-07T17:48:12.648" v="1557" actId="2696"/>
        <pc:sldMkLst>
          <pc:docMk/>
          <pc:sldMk cId="2134000666" sldId="278"/>
        </pc:sldMkLst>
        <pc:spChg chg="add del">
          <ac:chgData name="Baldvin M. Zarioh" userId="beb54d1c-7aba-47cd-999b-5bbfcc481f2e" providerId="ADAL" clId="{F246E190-B124-42D6-827D-21FB0A933FFA}" dt="2020-01-07T15:47:11.978" v="1553"/>
          <ac:spMkLst>
            <pc:docMk/>
            <pc:sldMk cId="2134000666" sldId="278"/>
            <ac:spMk id="3" creationId="{7D19B2DE-5E29-478D-9E9D-0EDB7DCF9C00}"/>
          </ac:spMkLst>
        </pc:spChg>
        <pc:graphicFrameChg chg="add del mod">
          <ac:chgData name="Baldvin M. Zarioh" userId="beb54d1c-7aba-47cd-999b-5bbfcc481f2e" providerId="ADAL" clId="{F246E190-B124-42D6-827D-21FB0A933FFA}" dt="2020-01-07T15:47:11.978" v="1553"/>
          <ac:graphicFrameMkLst>
            <pc:docMk/>
            <pc:sldMk cId="2134000666" sldId="278"/>
            <ac:graphicFrameMk id="5" creationId="{009710CE-909A-4522-AB2C-2090773A2205}"/>
          </ac:graphicFrameMkLst>
        </pc:graphicFrameChg>
        <pc:picChg chg="add mod">
          <ac:chgData name="Baldvin M. Zarioh" userId="beb54d1c-7aba-47cd-999b-5bbfcc481f2e" providerId="ADAL" clId="{F246E190-B124-42D6-827D-21FB0A933FFA}" dt="2020-01-07T15:47:23.719" v="1556" actId="1076"/>
          <ac:picMkLst>
            <pc:docMk/>
            <pc:sldMk cId="2134000666" sldId="278"/>
            <ac:picMk id="6" creationId="{D3C0A39E-5EB8-4E70-B8BF-38708C1BB37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538B1E-4093-4DDB-A525-09FE5ED12D29}" type="datetimeFigureOut">
              <a:rPr lang="is-IS" smtClean="0"/>
              <a:t>8.1.2020</a:t>
            </a:fld>
            <a:endParaRPr lang="is-I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234C11-EB59-4FD5-A301-2364838A5A79}" type="slidenum">
              <a:rPr lang="is-IS" smtClean="0"/>
              <a:t>‹#›</a:t>
            </a:fld>
            <a:endParaRPr lang="is-IS"/>
          </a:p>
        </p:txBody>
      </p:sp>
    </p:spTree>
    <p:extLst>
      <p:ext uri="{BB962C8B-B14F-4D97-AF65-F5344CB8AC3E}">
        <p14:creationId xmlns:p14="http://schemas.microsoft.com/office/powerpoint/2010/main" val="2189987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6477BE-1DB5-446D-B6E7-9A3D0EEB85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s-IS"/>
          </a:p>
        </p:txBody>
      </p:sp>
      <p:sp>
        <p:nvSpPr>
          <p:cNvPr id="3" name="Subtitle 2">
            <a:extLst>
              <a:ext uri="{FF2B5EF4-FFF2-40B4-BE49-F238E27FC236}">
                <a16:creationId xmlns:a16="http://schemas.microsoft.com/office/drawing/2014/main" xmlns="" id="{E042E306-F65A-4E6F-948C-1F94098C1D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s-IS"/>
          </a:p>
        </p:txBody>
      </p:sp>
      <p:sp>
        <p:nvSpPr>
          <p:cNvPr id="4" name="Date Placeholder 3">
            <a:extLst>
              <a:ext uri="{FF2B5EF4-FFF2-40B4-BE49-F238E27FC236}">
                <a16:creationId xmlns:a16="http://schemas.microsoft.com/office/drawing/2014/main" xmlns="" id="{FB6122CB-8977-499F-BB37-DE53CA994F66}"/>
              </a:ext>
            </a:extLst>
          </p:cNvPr>
          <p:cNvSpPr>
            <a:spLocks noGrp="1"/>
          </p:cNvSpPr>
          <p:nvPr>
            <p:ph type="dt" sz="half" idx="10"/>
          </p:nvPr>
        </p:nvSpPr>
        <p:spPr/>
        <p:txBody>
          <a:bodyPr/>
          <a:lstStyle/>
          <a:p>
            <a:fld id="{2C8BC121-4F36-4567-8606-080E4FBDDD2C}" type="datetime1">
              <a:rPr lang="is-IS" smtClean="0"/>
              <a:t>8.1.2020</a:t>
            </a:fld>
            <a:endParaRPr lang="is-IS"/>
          </a:p>
        </p:txBody>
      </p:sp>
      <p:sp>
        <p:nvSpPr>
          <p:cNvPr id="5" name="Footer Placeholder 4">
            <a:extLst>
              <a:ext uri="{FF2B5EF4-FFF2-40B4-BE49-F238E27FC236}">
                <a16:creationId xmlns:a16="http://schemas.microsoft.com/office/drawing/2014/main" xmlns="" id="{21E1B41F-4C6E-4E73-8C06-98E169B5936E}"/>
              </a:ext>
            </a:extLst>
          </p:cNvPr>
          <p:cNvSpPr>
            <a:spLocks noGrp="1"/>
          </p:cNvSpPr>
          <p:nvPr>
            <p:ph type="ftr" sz="quarter" idx="11"/>
          </p:nvPr>
        </p:nvSpPr>
        <p:spPr/>
        <p:txBody>
          <a:bodyPr/>
          <a:lstStyle/>
          <a:p>
            <a:r>
              <a:rPr lang="is-IS"/>
              <a:t>8. janúar 2020</a:t>
            </a:r>
          </a:p>
        </p:txBody>
      </p:sp>
      <p:sp>
        <p:nvSpPr>
          <p:cNvPr id="6" name="Slide Number Placeholder 5">
            <a:extLst>
              <a:ext uri="{FF2B5EF4-FFF2-40B4-BE49-F238E27FC236}">
                <a16:creationId xmlns:a16="http://schemas.microsoft.com/office/drawing/2014/main" xmlns="" id="{CA280C0B-0107-4DEF-A65E-C484D6CEB84D}"/>
              </a:ext>
            </a:extLst>
          </p:cNvPr>
          <p:cNvSpPr>
            <a:spLocks noGrp="1"/>
          </p:cNvSpPr>
          <p:nvPr>
            <p:ph type="sldNum" sz="quarter" idx="12"/>
          </p:nvPr>
        </p:nvSpPr>
        <p:spPr/>
        <p:txBody>
          <a:bodyPr/>
          <a:lstStyle/>
          <a:p>
            <a:fld id="{C06E8981-7B24-4792-944C-C97E7098EA2F}" type="slidenum">
              <a:rPr lang="is-IS" smtClean="0"/>
              <a:t>‹#›</a:t>
            </a:fld>
            <a:endParaRPr lang="is-IS"/>
          </a:p>
        </p:txBody>
      </p:sp>
    </p:spTree>
    <p:extLst>
      <p:ext uri="{BB962C8B-B14F-4D97-AF65-F5344CB8AC3E}">
        <p14:creationId xmlns:p14="http://schemas.microsoft.com/office/powerpoint/2010/main" val="257501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421A80-E520-49E3-93B8-7882FD5D32BC}"/>
              </a:ext>
            </a:extLst>
          </p:cNvPr>
          <p:cNvSpPr>
            <a:spLocks noGrp="1"/>
          </p:cNvSpPr>
          <p:nvPr>
            <p:ph type="title"/>
          </p:nvPr>
        </p:nvSpPr>
        <p:spPr/>
        <p:txBody>
          <a:bodyPr/>
          <a:lstStyle/>
          <a:p>
            <a:r>
              <a:rPr lang="en-US"/>
              <a:t>Click to edit Master title style</a:t>
            </a:r>
            <a:endParaRPr lang="is-IS"/>
          </a:p>
        </p:txBody>
      </p:sp>
      <p:sp>
        <p:nvSpPr>
          <p:cNvPr id="3" name="Vertical Text Placeholder 2">
            <a:extLst>
              <a:ext uri="{FF2B5EF4-FFF2-40B4-BE49-F238E27FC236}">
                <a16:creationId xmlns:a16="http://schemas.microsoft.com/office/drawing/2014/main" xmlns="" id="{F7F33831-B852-46C5-9930-BF7C17ABE9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xmlns="" id="{670FE41F-526C-4B51-B627-CD49560F1006}"/>
              </a:ext>
            </a:extLst>
          </p:cNvPr>
          <p:cNvSpPr>
            <a:spLocks noGrp="1"/>
          </p:cNvSpPr>
          <p:nvPr>
            <p:ph type="dt" sz="half" idx="10"/>
          </p:nvPr>
        </p:nvSpPr>
        <p:spPr/>
        <p:txBody>
          <a:bodyPr/>
          <a:lstStyle/>
          <a:p>
            <a:fld id="{B8FA2FD1-50CE-4636-AB30-A1E01493A03C}" type="datetime1">
              <a:rPr lang="is-IS" smtClean="0"/>
              <a:t>8.1.2020</a:t>
            </a:fld>
            <a:endParaRPr lang="is-IS"/>
          </a:p>
        </p:txBody>
      </p:sp>
      <p:sp>
        <p:nvSpPr>
          <p:cNvPr id="5" name="Footer Placeholder 4">
            <a:extLst>
              <a:ext uri="{FF2B5EF4-FFF2-40B4-BE49-F238E27FC236}">
                <a16:creationId xmlns:a16="http://schemas.microsoft.com/office/drawing/2014/main" xmlns="" id="{93D441F1-3186-4FE9-A45B-3A216A5BD7F2}"/>
              </a:ext>
            </a:extLst>
          </p:cNvPr>
          <p:cNvSpPr>
            <a:spLocks noGrp="1"/>
          </p:cNvSpPr>
          <p:nvPr>
            <p:ph type="ftr" sz="quarter" idx="11"/>
          </p:nvPr>
        </p:nvSpPr>
        <p:spPr/>
        <p:txBody>
          <a:bodyPr/>
          <a:lstStyle/>
          <a:p>
            <a:r>
              <a:rPr lang="is-IS"/>
              <a:t>8. janúar 2020</a:t>
            </a:r>
          </a:p>
        </p:txBody>
      </p:sp>
      <p:sp>
        <p:nvSpPr>
          <p:cNvPr id="6" name="Slide Number Placeholder 5">
            <a:extLst>
              <a:ext uri="{FF2B5EF4-FFF2-40B4-BE49-F238E27FC236}">
                <a16:creationId xmlns:a16="http://schemas.microsoft.com/office/drawing/2014/main" xmlns="" id="{658ED7E1-3AF9-4DD3-9F78-5AE8FC19B87A}"/>
              </a:ext>
            </a:extLst>
          </p:cNvPr>
          <p:cNvSpPr>
            <a:spLocks noGrp="1"/>
          </p:cNvSpPr>
          <p:nvPr>
            <p:ph type="sldNum" sz="quarter" idx="12"/>
          </p:nvPr>
        </p:nvSpPr>
        <p:spPr/>
        <p:txBody>
          <a:bodyPr/>
          <a:lstStyle/>
          <a:p>
            <a:fld id="{C06E8981-7B24-4792-944C-C97E7098EA2F}" type="slidenum">
              <a:rPr lang="is-IS" smtClean="0"/>
              <a:t>‹#›</a:t>
            </a:fld>
            <a:endParaRPr lang="is-IS"/>
          </a:p>
        </p:txBody>
      </p:sp>
    </p:spTree>
    <p:extLst>
      <p:ext uri="{BB962C8B-B14F-4D97-AF65-F5344CB8AC3E}">
        <p14:creationId xmlns:p14="http://schemas.microsoft.com/office/powerpoint/2010/main" val="116382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DF9BB78-A2F1-4ED0-B890-04B49DF7745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s-IS"/>
          </a:p>
        </p:txBody>
      </p:sp>
      <p:sp>
        <p:nvSpPr>
          <p:cNvPr id="3" name="Vertical Text Placeholder 2">
            <a:extLst>
              <a:ext uri="{FF2B5EF4-FFF2-40B4-BE49-F238E27FC236}">
                <a16:creationId xmlns:a16="http://schemas.microsoft.com/office/drawing/2014/main" xmlns="" id="{C10A3D81-88A1-4768-B1E3-E2C61C6CD6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xmlns="" id="{B17B14C7-EAEA-49BD-89D3-CA79B2CB2181}"/>
              </a:ext>
            </a:extLst>
          </p:cNvPr>
          <p:cNvSpPr>
            <a:spLocks noGrp="1"/>
          </p:cNvSpPr>
          <p:nvPr>
            <p:ph type="dt" sz="half" idx="10"/>
          </p:nvPr>
        </p:nvSpPr>
        <p:spPr/>
        <p:txBody>
          <a:bodyPr/>
          <a:lstStyle/>
          <a:p>
            <a:fld id="{B5ED0CEB-A092-4D38-BAE9-34647FA0585C}" type="datetime1">
              <a:rPr lang="is-IS" smtClean="0"/>
              <a:t>8.1.2020</a:t>
            </a:fld>
            <a:endParaRPr lang="is-IS"/>
          </a:p>
        </p:txBody>
      </p:sp>
      <p:sp>
        <p:nvSpPr>
          <p:cNvPr id="5" name="Footer Placeholder 4">
            <a:extLst>
              <a:ext uri="{FF2B5EF4-FFF2-40B4-BE49-F238E27FC236}">
                <a16:creationId xmlns:a16="http://schemas.microsoft.com/office/drawing/2014/main" xmlns="" id="{B9B02B4E-13A9-40C9-B92A-3891728F6FCF}"/>
              </a:ext>
            </a:extLst>
          </p:cNvPr>
          <p:cNvSpPr>
            <a:spLocks noGrp="1"/>
          </p:cNvSpPr>
          <p:nvPr>
            <p:ph type="ftr" sz="quarter" idx="11"/>
          </p:nvPr>
        </p:nvSpPr>
        <p:spPr/>
        <p:txBody>
          <a:bodyPr/>
          <a:lstStyle/>
          <a:p>
            <a:r>
              <a:rPr lang="is-IS"/>
              <a:t>8. janúar 2020</a:t>
            </a:r>
          </a:p>
        </p:txBody>
      </p:sp>
      <p:sp>
        <p:nvSpPr>
          <p:cNvPr id="6" name="Slide Number Placeholder 5">
            <a:extLst>
              <a:ext uri="{FF2B5EF4-FFF2-40B4-BE49-F238E27FC236}">
                <a16:creationId xmlns:a16="http://schemas.microsoft.com/office/drawing/2014/main" xmlns="" id="{A3F5EF33-53F1-4717-8640-5788C311219C}"/>
              </a:ext>
            </a:extLst>
          </p:cNvPr>
          <p:cNvSpPr>
            <a:spLocks noGrp="1"/>
          </p:cNvSpPr>
          <p:nvPr>
            <p:ph type="sldNum" sz="quarter" idx="12"/>
          </p:nvPr>
        </p:nvSpPr>
        <p:spPr/>
        <p:txBody>
          <a:bodyPr/>
          <a:lstStyle/>
          <a:p>
            <a:fld id="{C06E8981-7B24-4792-944C-C97E7098EA2F}" type="slidenum">
              <a:rPr lang="is-IS" smtClean="0"/>
              <a:t>‹#›</a:t>
            </a:fld>
            <a:endParaRPr lang="is-IS"/>
          </a:p>
        </p:txBody>
      </p:sp>
    </p:spTree>
    <p:extLst>
      <p:ext uri="{BB962C8B-B14F-4D97-AF65-F5344CB8AC3E}">
        <p14:creationId xmlns:p14="http://schemas.microsoft.com/office/powerpoint/2010/main" val="2251670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37F205-1312-4158-BA7B-4E54F0914E56}"/>
              </a:ext>
            </a:extLst>
          </p:cNvPr>
          <p:cNvSpPr>
            <a:spLocks noGrp="1"/>
          </p:cNvSpPr>
          <p:nvPr>
            <p:ph type="title"/>
          </p:nvPr>
        </p:nvSpPr>
        <p:spPr/>
        <p:txBody>
          <a:bodyPr/>
          <a:lstStyle/>
          <a:p>
            <a:r>
              <a:rPr lang="en-US"/>
              <a:t>Click to edit Master title style</a:t>
            </a:r>
            <a:endParaRPr lang="is-IS"/>
          </a:p>
        </p:txBody>
      </p:sp>
      <p:sp>
        <p:nvSpPr>
          <p:cNvPr id="3" name="Content Placeholder 2">
            <a:extLst>
              <a:ext uri="{FF2B5EF4-FFF2-40B4-BE49-F238E27FC236}">
                <a16:creationId xmlns:a16="http://schemas.microsoft.com/office/drawing/2014/main" xmlns="" id="{DDBB2795-5B29-4759-AD7A-4FFBAC77A1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xmlns="" id="{0D8E3DDC-04E5-4A7A-BE87-E80D9354F148}"/>
              </a:ext>
            </a:extLst>
          </p:cNvPr>
          <p:cNvSpPr>
            <a:spLocks noGrp="1"/>
          </p:cNvSpPr>
          <p:nvPr>
            <p:ph type="dt" sz="half" idx="10"/>
          </p:nvPr>
        </p:nvSpPr>
        <p:spPr/>
        <p:txBody>
          <a:bodyPr/>
          <a:lstStyle/>
          <a:p>
            <a:fld id="{EDC9F575-26AA-4A2C-A485-82EA372FC706}" type="datetime1">
              <a:rPr lang="is-IS" smtClean="0"/>
              <a:t>8.1.2020</a:t>
            </a:fld>
            <a:endParaRPr lang="is-IS"/>
          </a:p>
        </p:txBody>
      </p:sp>
      <p:sp>
        <p:nvSpPr>
          <p:cNvPr id="5" name="Footer Placeholder 4">
            <a:extLst>
              <a:ext uri="{FF2B5EF4-FFF2-40B4-BE49-F238E27FC236}">
                <a16:creationId xmlns:a16="http://schemas.microsoft.com/office/drawing/2014/main" xmlns="" id="{86C59275-A88F-4B09-A222-5D9B86D6B2F5}"/>
              </a:ext>
            </a:extLst>
          </p:cNvPr>
          <p:cNvSpPr>
            <a:spLocks noGrp="1"/>
          </p:cNvSpPr>
          <p:nvPr>
            <p:ph type="ftr" sz="quarter" idx="11"/>
          </p:nvPr>
        </p:nvSpPr>
        <p:spPr/>
        <p:txBody>
          <a:bodyPr/>
          <a:lstStyle/>
          <a:p>
            <a:r>
              <a:rPr lang="is-IS"/>
              <a:t>8. janúar 2020</a:t>
            </a:r>
          </a:p>
        </p:txBody>
      </p:sp>
      <p:sp>
        <p:nvSpPr>
          <p:cNvPr id="6" name="Slide Number Placeholder 5">
            <a:extLst>
              <a:ext uri="{FF2B5EF4-FFF2-40B4-BE49-F238E27FC236}">
                <a16:creationId xmlns:a16="http://schemas.microsoft.com/office/drawing/2014/main" xmlns="" id="{C5BE0B3D-38FF-4150-8377-D72933D62434}"/>
              </a:ext>
            </a:extLst>
          </p:cNvPr>
          <p:cNvSpPr>
            <a:spLocks noGrp="1"/>
          </p:cNvSpPr>
          <p:nvPr>
            <p:ph type="sldNum" sz="quarter" idx="12"/>
          </p:nvPr>
        </p:nvSpPr>
        <p:spPr/>
        <p:txBody>
          <a:bodyPr/>
          <a:lstStyle/>
          <a:p>
            <a:fld id="{C06E8981-7B24-4792-944C-C97E7098EA2F}" type="slidenum">
              <a:rPr lang="is-IS" smtClean="0"/>
              <a:t>‹#›</a:t>
            </a:fld>
            <a:endParaRPr lang="is-IS"/>
          </a:p>
        </p:txBody>
      </p:sp>
    </p:spTree>
    <p:extLst>
      <p:ext uri="{BB962C8B-B14F-4D97-AF65-F5344CB8AC3E}">
        <p14:creationId xmlns:p14="http://schemas.microsoft.com/office/powerpoint/2010/main" val="185219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277629-45B6-4C78-A6C4-2E316C48B2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s-IS"/>
          </a:p>
        </p:txBody>
      </p:sp>
      <p:sp>
        <p:nvSpPr>
          <p:cNvPr id="3" name="Text Placeholder 2">
            <a:extLst>
              <a:ext uri="{FF2B5EF4-FFF2-40B4-BE49-F238E27FC236}">
                <a16:creationId xmlns:a16="http://schemas.microsoft.com/office/drawing/2014/main" xmlns="" id="{B3A4A36A-21D0-493E-AD86-F11F588A07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528B38C-8C6B-4582-9C77-471A8AD021DC}"/>
              </a:ext>
            </a:extLst>
          </p:cNvPr>
          <p:cNvSpPr>
            <a:spLocks noGrp="1"/>
          </p:cNvSpPr>
          <p:nvPr>
            <p:ph type="dt" sz="half" idx="10"/>
          </p:nvPr>
        </p:nvSpPr>
        <p:spPr/>
        <p:txBody>
          <a:bodyPr/>
          <a:lstStyle/>
          <a:p>
            <a:fld id="{1ECF76CC-BB70-400E-9CF5-71F588D100B2}" type="datetime1">
              <a:rPr lang="is-IS" smtClean="0"/>
              <a:t>8.1.2020</a:t>
            </a:fld>
            <a:endParaRPr lang="is-IS"/>
          </a:p>
        </p:txBody>
      </p:sp>
      <p:sp>
        <p:nvSpPr>
          <p:cNvPr id="5" name="Footer Placeholder 4">
            <a:extLst>
              <a:ext uri="{FF2B5EF4-FFF2-40B4-BE49-F238E27FC236}">
                <a16:creationId xmlns:a16="http://schemas.microsoft.com/office/drawing/2014/main" xmlns="" id="{E31FE69C-1ED6-412C-BED3-35AB92BAD7F3}"/>
              </a:ext>
            </a:extLst>
          </p:cNvPr>
          <p:cNvSpPr>
            <a:spLocks noGrp="1"/>
          </p:cNvSpPr>
          <p:nvPr>
            <p:ph type="ftr" sz="quarter" idx="11"/>
          </p:nvPr>
        </p:nvSpPr>
        <p:spPr/>
        <p:txBody>
          <a:bodyPr/>
          <a:lstStyle/>
          <a:p>
            <a:r>
              <a:rPr lang="is-IS"/>
              <a:t>8. janúar 2020</a:t>
            </a:r>
          </a:p>
        </p:txBody>
      </p:sp>
      <p:sp>
        <p:nvSpPr>
          <p:cNvPr id="6" name="Slide Number Placeholder 5">
            <a:extLst>
              <a:ext uri="{FF2B5EF4-FFF2-40B4-BE49-F238E27FC236}">
                <a16:creationId xmlns:a16="http://schemas.microsoft.com/office/drawing/2014/main" xmlns="" id="{977C3745-DD3E-4CFF-99DE-38B5E44960F8}"/>
              </a:ext>
            </a:extLst>
          </p:cNvPr>
          <p:cNvSpPr>
            <a:spLocks noGrp="1"/>
          </p:cNvSpPr>
          <p:nvPr>
            <p:ph type="sldNum" sz="quarter" idx="12"/>
          </p:nvPr>
        </p:nvSpPr>
        <p:spPr/>
        <p:txBody>
          <a:bodyPr/>
          <a:lstStyle/>
          <a:p>
            <a:fld id="{C06E8981-7B24-4792-944C-C97E7098EA2F}" type="slidenum">
              <a:rPr lang="is-IS" smtClean="0"/>
              <a:t>‹#›</a:t>
            </a:fld>
            <a:endParaRPr lang="is-IS"/>
          </a:p>
        </p:txBody>
      </p:sp>
    </p:spTree>
    <p:extLst>
      <p:ext uri="{BB962C8B-B14F-4D97-AF65-F5344CB8AC3E}">
        <p14:creationId xmlns:p14="http://schemas.microsoft.com/office/powerpoint/2010/main" val="4143075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5B5C75-CE46-4990-B96B-CEEC347069FC}"/>
              </a:ext>
            </a:extLst>
          </p:cNvPr>
          <p:cNvSpPr>
            <a:spLocks noGrp="1"/>
          </p:cNvSpPr>
          <p:nvPr>
            <p:ph type="title"/>
          </p:nvPr>
        </p:nvSpPr>
        <p:spPr/>
        <p:txBody>
          <a:bodyPr/>
          <a:lstStyle/>
          <a:p>
            <a:r>
              <a:rPr lang="en-US"/>
              <a:t>Click to edit Master title style</a:t>
            </a:r>
            <a:endParaRPr lang="is-IS"/>
          </a:p>
        </p:txBody>
      </p:sp>
      <p:sp>
        <p:nvSpPr>
          <p:cNvPr id="3" name="Content Placeholder 2">
            <a:extLst>
              <a:ext uri="{FF2B5EF4-FFF2-40B4-BE49-F238E27FC236}">
                <a16:creationId xmlns:a16="http://schemas.microsoft.com/office/drawing/2014/main" xmlns="" id="{7443CDF1-2CF0-4CA4-B33B-D6FC7A5272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Content Placeholder 3">
            <a:extLst>
              <a:ext uri="{FF2B5EF4-FFF2-40B4-BE49-F238E27FC236}">
                <a16:creationId xmlns:a16="http://schemas.microsoft.com/office/drawing/2014/main" xmlns="" id="{2DC34447-39BD-4C2B-BD48-255F9416BF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Date Placeholder 4">
            <a:extLst>
              <a:ext uri="{FF2B5EF4-FFF2-40B4-BE49-F238E27FC236}">
                <a16:creationId xmlns:a16="http://schemas.microsoft.com/office/drawing/2014/main" xmlns="" id="{55177692-6FBE-4E41-9912-A01B1428FE32}"/>
              </a:ext>
            </a:extLst>
          </p:cNvPr>
          <p:cNvSpPr>
            <a:spLocks noGrp="1"/>
          </p:cNvSpPr>
          <p:nvPr>
            <p:ph type="dt" sz="half" idx="10"/>
          </p:nvPr>
        </p:nvSpPr>
        <p:spPr/>
        <p:txBody>
          <a:bodyPr/>
          <a:lstStyle/>
          <a:p>
            <a:fld id="{A9152C80-0A97-4DF5-889A-B92F2AA8B041}" type="datetime1">
              <a:rPr lang="is-IS" smtClean="0"/>
              <a:t>8.1.2020</a:t>
            </a:fld>
            <a:endParaRPr lang="is-IS"/>
          </a:p>
        </p:txBody>
      </p:sp>
      <p:sp>
        <p:nvSpPr>
          <p:cNvPr id="6" name="Footer Placeholder 5">
            <a:extLst>
              <a:ext uri="{FF2B5EF4-FFF2-40B4-BE49-F238E27FC236}">
                <a16:creationId xmlns:a16="http://schemas.microsoft.com/office/drawing/2014/main" xmlns="" id="{B59733D2-FD4C-4658-AB7C-4EDA051D3CDD}"/>
              </a:ext>
            </a:extLst>
          </p:cNvPr>
          <p:cNvSpPr>
            <a:spLocks noGrp="1"/>
          </p:cNvSpPr>
          <p:nvPr>
            <p:ph type="ftr" sz="quarter" idx="11"/>
          </p:nvPr>
        </p:nvSpPr>
        <p:spPr/>
        <p:txBody>
          <a:bodyPr/>
          <a:lstStyle/>
          <a:p>
            <a:r>
              <a:rPr lang="is-IS"/>
              <a:t>8. janúar 2020</a:t>
            </a:r>
          </a:p>
        </p:txBody>
      </p:sp>
      <p:sp>
        <p:nvSpPr>
          <p:cNvPr id="7" name="Slide Number Placeholder 6">
            <a:extLst>
              <a:ext uri="{FF2B5EF4-FFF2-40B4-BE49-F238E27FC236}">
                <a16:creationId xmlns:a16="http://schemas.microsoft.com/office/drawing/2014/main" xmlns="" id="{BE853049-F472-493D-8076-96F1B895A860}"/>
              </a:ext>
            </a:extLst>
          </p:cNvPr>
          <p:cNvSpPr>
            <a:spLocks noGrp="1"/>
          </p:cNvSpPr>
          <p:nvPr>
            <p:ph type="sldNum" sz="quarter" idx="12"/>
          </p:nvPr>
        </p:nvSpPr>
        <p:spPr/>
        <p:txBody>
          <a:bodyPr/>
          <a:lstStyle/>
          <a:p>
            <a:fld id="{C06E8981-7B24-4792-944C-C97E7098EA2F}" type="slidenum">
              <a:rPr lang="is-IS" smtClean="0"/>
              <a:t>‹#›</a:t>
            </a:fld>
            <a:endParaRPr lang="is-IS"/>
          </a:p>
        </p:txBody>
      </p:sp>
    </p:spTree>
    <p:extLst>
      <p:ext uri="{BB962C8B-B14F-4D97-AF65-F5344CB8AC3E}">
        <p14:creationId xmlns:p14="http://schemas.microsoft.com/office/powerpoint/2010/main" val="986021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8BD5C1-3350-4A90-A114-7511F3655D8E}"/>
              </a:ext>
            </a:extLst>
          </p:cNvPr>
          <p:cNvSpPr>
            <a:spLocks noGrp="1"/>
          </p:cNvSpPr>
          <p:nvPr>
            <p:ph type="title"/>
          </p:nvPr>
        </p:nvSpPr>
        <p:spPr>
          <a:xfrm>
            <a:off x="839788" y="365125"/>
            <a:ext cx="10515600" cy="1325563"/>
          </a:xfrm>
        </p:spPr>
        <p:txBody>
          <a:bodyPr/>
          <a:lstStyle/>
          <a:p>
            <a:r>
              <a:rPr lang="en-US"/>
              <a:t>Click to edit Master title style</a:t>
            </a:r>
            <a:endParaRPr lang="is-IS"/>
          </a:p>
        </p:txBody>
      </p:sp>
      <p:sp>
        <p:nvSpPr>
          <p:cNvPr id="3" name="Text Placeholder 2">
            <a:extLst>
              <a:ext uri="{FF2B5EF4-FFF2-40B4-BE49-F238E27FC236}">
                <a16:creationId xmlns:a16="http://schemas.microsoft.com/office/drawing/2014/main" xmlns="" id="{F6181505-EDC1-454D-A92D-EC3FEC2DFE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EA36097-97CA-4D8C-8EC9-CF990E988E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Text Placeholder 4">
            <a:extLst>
              <a:ext uri="{FF2B5EF4-FFF2-40B4-BE49-F238E27FC236}">
                <a16:creationId xmlns:a16="http://schemas.microsoft.com/office/drawing/2014/main" xmlns="" id="{01B9B657-6E6D-4984-AD4B-25DF1E09B4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129DCC6-32C3-4725-91BA-C10B4D715C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7" name="Date Placeholder 6">
            <a:extLst>
              <a:ext uri="{FF2B5EF4-FFF2-40B4-BE49-F238E27FC236}">
                <a16:creationId xmlns:a16="http://schemas.microsoft.com/office/drawing/2014/main" xmlns="" id="{420C61AA-AA6D-4AB9-80BA-9BA4CF82EEF9}"/>
              </a:ext>
            </a:extLst>
          </p:cNvPr>
          <p:cNvSpPr>
            <a:spLocks noGrp="1"/>
          </p:cNvSpPr>
          <p:nvPr>
            <p:ph type="dt" sz="half" idx="10"/>
          </p:nvPr>
        </p:nvSpPr>
        <p:spPr/>
        <p:txBody>
          <a:bodyPr/>
          <a:lstStyle/>
          <a:p>
            <a:fld id="{1CE67CF8-004B-4E25-A517-5B09EC759611}" type="datetime1">
              <a:rPr lang="is-IS" smtClean="0"/>
              <a:t>8.1.2020</a:t>
            </a:fld>
            <a:endParaRPr lang="is-IS"/>
          </a:p>
        </p:txBody>
      </p:sp>
      <p:sp>
        <p:nvSpPr>
          <p:cNvPr id="8" name="Footer Placeholder 7">
            <a:extLst>
              <a:ext uri="{FF2B5EF4-FFF2-40B4-BE49-F238E27FC236}">
                <a16:creationId xmlns:a16="http://schemas.microsoft.com/office/drawing/2014/main" xmlns="" id="{B0CC7D44-18EC-4328-8436-2D8C76D2961D}"/>
              </a:ext>
            </a:extLst>
          </p:cNvPr>
          <p:cNvSpPr>
            <a:spLocks noGrp="1"/>
          </p:cNvSpPr>
          <p:nvPr>
            <p:ph type="ftr" sz="quarter" idx="11"/>
          </p:nvPr>
        </p:nvSpPr>
        <p:spPr/>
        <p:txBody>
          <a:bodyPr/>
          <a:lstStyle/>
          <a:p>
            <a:r>
              <a:rPr lang="is-IS"/>
              <a:t>8. janúar 2020</a:t>
            </a:r>
          </a:p>
        </p:txBody>
      </p:sp>
      <p:sp>
        <p:nvSpPr>
          <p:cNvPr id="9" name="Slide Number Placeholder 8">
            <a:extLst>
              <a:ext uri="{FF2B5EF4-FFF2-40B4-BE49-F238E27FC236}">
                <a16:creationId xmlns:a16="http://schemas.microsoft.com/office/drawing/2014/main" xmlns="" id="{48C13C3F-0FFD-42B8-8DE8-BA824A1C1A4F}"/>
              </a:ext>
            </a:extLst>
          </p:cNvPr>
          <p:cNvSpPr>
            <a:spLocks noGrp="1"/>
          </p:cNvSpPr>
          <p:nvPr>
            <p:ph type="sldNum" sz="quarter" idx="12"/>
          </p:nvPr>
        </p:nvSpPr>
        <p:spPr/>
        <p:txBody>
          <a:bodyPr/>
          <a:lstStyle/>
          <a:p>
            <a:fld id="{C06E8981-7B24-4792-944C-C97E7098EA2F}" type="slidenum">
              <a:rPr lang="is-IS" smtClean="0"/>
              <a:t>‹#›</a:t>
            </a:fld>
            <a:endParaRPr lang="is-IS"/>
          </a:p>
        </p:txBody>
      </p:sp>
    </p:spTree>
    <p:extLst>
      <p:ext uri="{BB962C8B-B14F-4D97-AF65-F5344CB8AC3E}">
        <p14:creationId xmlns:p14="http://schemas.microsoft.com/office/powerpoint/2010/main" val="3146947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D68E02-785D-4EEC-8787-5C4C5C7AFD3E}"/>
              </a:ext>
            </a:extLst>
          </p:cNvPr>
          <p:cNvSpPr>
            <a:spLocks noGrp="1"/>
          </p:cNvSpPr>
          <p:nvPr>
            <p:ph type="title"/>
          </p:nvPr>
        </p:nvSpPr>
        <p:spPr/>
        <p:txBody>
          <a:bodyPr/>
          <a:lstStyle/>
          <a:p>
            <a:r>
              <a:rPr lang="en-US"/>
              <a:t>Click to edit Master title style</a:t>
            </a:r>
            <a:endParaRPr lang="is-IS"/>
          </a:p>
        </p:txBody>
      </p:sp>
      <p:sp>
        <p:nvSpPr>
          <p:cNvPr id="3" name="Date Placeholder 2">
            <a:extLst>
              <a:ext uri="{FF2B5EF4-FFF2-40B4-BE49-F238E27FC236}">
                <a16:creationId xmlns:a16="http://schemas.microsoft.com/office/drawing/2014/main" xmlns="" id="{77D7B5FF-3F7E-4B28-8ED4-D04A99AD4F1E}"/>
              </a:ext>
            </a:extLst>
          </p:cNvPr>
          <p:cNvSpPr>
            <a:spLocks noGrp="1"/>
          </p:cNvSpPr>
          <p:nvPr>
            <p:ph type="dt" sz="half" idx="10"/>
          </p:nvPr>
        </p:nvSpPr>
        <p:spPr/>
        <p:txBody>
          <a:bodyPr/>
          <a:lstStyle/>
          <a:p>
            <a:fld id="{76739C0D-2BFB-44F8-AC23-9B14CCB6BB3F}" type="datetime1">
              <a:rPr lang="is-IS" smtClean="0"/>
              <a:t>8.1.2020</a:t>
            </a:fld>
            <a:endParaRPr lang="is-IS"/>
          </a:p>
        </p:txBody>
      </p:sp>
      <p:sp>
        <p:nvSpPr>
          <p:cNvPr id="4" name="Footer Placeholder 3">
            <a:extLst>
              <a:ext uri="{FF2B5EF4-FFF2-40B4-BE49-F238E27FC236}">
                <a16:creationId xmlns:a16="http://schemas.microsoft.com/office/drawing/2014/main" xmlns="" id="{364D0CA1-BFF4-47E0-A0BC-942055A87892}"/>
              </a:ext>
            </a:extLst>
          </p:cNvPr>
          <p:cNvSpPr>
            <a:spLocks noGrp="1"/>
          </p:cNvSpPr>
          <p:nvPr>
            <p:ph type="ftr" sz="quarter" idx="11"/>
          </p:nvPr>
        </p:nvSpPr>
        <p:spPr/>
        <p:txBody>
          <a:bodyPr/>
          <a:lstStyle/>
          <a:p>
            <a:r>
              <a:rPr lang="is-IS"/>
              <a:t>8. janúar 2020</a:t>
            </a:r>
          </a:p>
        </p:txBody>
      </p:sp>
      <p:sp>
        <p:nvSpPr>
          <p:cNvPr id="5" name="Slide Number Placeholder 4">
            <a:extLst>
              <a:ext uri="{FF2B5EF4-FFF2-40B4-BE49-F238E27FC236}">
                <a16:creationId xmlns:a16="http://schemas.microsoft.com/office/drawing/2014/main" xmlns="" id="{148571BE-D824-4779-BD89-53E07A1E14FF}"/>
              </a:ext>
            </a:extLst>
          </p:cNvPr>
          <p:cNvSpPr>
            <a:spLocks noGrp="1"/>
          </p:cNvSpPr>
          <p:nvPr>
            <p:ph type="sldNum" sz="quarter" idx="12"/>
          </p:nvPr>
        </p:nvSpPr>
        <p:spPr/>
        <p:txBody>
          <a:bodyPr/>
          <a:lstStyle/>
          <a:p>
            <a:fld id="{C06E8981-7B24-4792-944C-C97E7098EA2F}" type="slidenum">
              <a:rPr lang="is-IS" smtClean="0"/>
              <a:t>‹#›</a:t>
            </a:fld>
            <a:endParaRPr lang="is-IS"/>
          </a:p>
        </p:txBody>
      </p:sp>
    </p:spTree>
    <p:extLst>
      <p:ext uri="{BB962C8B-B14F-4D97-AF65-F5344CB8AC3E}">
        <p14:creationId xmlns:p14="http://schemas.microsoft.com/office/powerpoint/2010/main" val="338630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F380C92-8B3C-4305-8AB3-B6C4EDDB4BC1}"/>
              </a:ext>
            </a:extLst>
          </p:cNvPr>
          <p:cNvSpPr>
            <a:spLocks noGrp="1"/>
          </p:cNvSpPr>
          <p:nvPr>
            <p:ph type="dt" sz="half" idx="10"/>
          </p:nvPr>
        </p:nvSpPr>
        <p:spPr/>
        <p:txBody>
          <a:bodyPr/>
          <a:lstStyle/>
          <a:p>
            <a:fld id="{C460F5F6-3F5F-4CEB-9DC6-D12F3A5DBFD4}" type="datetime1">
              <a:rPr lang="is-IS" smtClean="0"/>
              <a:t>8.1.2020</a:t>
            </a:fld>
            <a:endParaRPr lang="is-IS"/>
          </a:p>
        </p:txBody>
      </p:sp>
      <p:sp>
        <p:nvSpPr>
          <p:cNvPr id="3" name="Footer Placeholder 2">
            <a:extLst>
              <a:ext uri="{FF2B5EF4-FFF2-40B4-BE49-F238E27FC236}">
                <a16:creationId xmlns:a16="http://schemas.microsoft.com/office/drawing/2014/main" xmlns="" id="{B2F99B7E-E795-49BD-B556-49986941F5DD}"/>
              </a:ext>
            </a:extLst>
          </p:cNvPr>
          <p:cNvSpPr>
            <a:spLocks noGrp="1"/>
          </p:cNvSpPr>
          <p:nvPr>
            <p:ph type="ftr" sz="quarter" idx="11"/>
          </p:nvPr>
        </p:nvSpPr>
        <p:spPr/>
        <p:txBody>
          <a:bodyPr/>
          <a:lstStyle/>
          <a:p>
            <a:r>
              <a:rPr lang="is-IS"/>
              <a:t>8. janúar 2020</a:t>
            </a:r>
          </a:p>
        </p:txBody>
      </p:sp>
      <p:sp>
        <p:nvSpPr>
          <p:cNvPr id="4" name="Slide Number Placeholder 3">
            <a:extLst>
              <a:ext uri="{FF2B5EF4-FFF2-40B4-BE49-F238E27FC236}">
                <a16:creationId xmlns:a16="http://schemas.microsoft.com/office/drawing/2014/main" xmlns="" id="{A86AAF1E-DDA2-4988-9FF6-4F5AFB11CE73}"/>
              </a:ext>
            </a:extLst>
          </p:cNvPr>
          <p:cNvSpPr>
            <a:spLocks noGrp="1"/>
          </p:cNvSpPr>
          <p:nvPr>
            <p:ph type="sldNum" sz="quarter" idx="12"/>
          </p:nvPr>
        </p:nvSpPr>
        <p:spPr/>
        <p:txBody>
          <a:bodyPr/>
          <a:lstStyle/>
          <a:p>
            <a:fld id="{C06E8981-7B24-4792-944C-C97E7098EA2F}" type="slidenum">
              <a:rPr lang="is-IS" smtClean="0"/>
              <a:t>‹#›</a:t>
            </a:fld>
            <a:endParaRPr lang="is-IS"/>
          </a:p>
        </p:txBody>
      </p:sp>
    </p:spTree>
    <p:extLst>
      <p:ext uri="{BB962C8B-B14F-4D97-AF65-F5344CB8AC3E}">
        <p14:creationId xmlns:p14="http://schemas.microsoft.com/office/powerpoint/2010/main" val="3544003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E25E88-D6FD-4B21-A9DA-44A7970F9B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s-IS"/>
          </a:p>
        </p:txBody>
      </p:sp>
      <p:sp>
        <p:nvSpPr>
          <p:cNvPr id="3" name="Content Placeholder 2">
            <a:extLst>
              <a:ext uri="{FF2B5EF4-FFF2-40B4-BE49-F238E27FC236}">
                <a16:creationId xmlns:a16="http://schemas.microsoft.com/office/drawing/2014/main" xmlns="" id="{6700C34F-B9EC-46FA-BD60-8714EB0E7F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Text Placeholder 3">
            <a:extLst>
              <a:ext uri="{FF2B5EF4-FFF2-40B4-BE49-F238E27FC236}">
                <a16:creationId xmlns:a16="http://schemas.microsoft.com/office/drawing/2014/main" xmlns="" id="{0006E0F0-ADE3-4473-8E74-5E0C291A9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5142C71-59B8-4B39-B3A0-1DBC55459FBB}"/>
              </a:ext>
            </a:extLst>
          </p:cNvPr>
          <p:cNvSpPr>
            <a:spLocks noGrp="1"/>
          </p:cNvSpPr>
          <p:nvPr>
            <p:ph type="dt" sz="half" idx="10"/>
          </p:nvPr>
        </p:nvSpPr>
        <p:spPr/>
        <p:txBody>
          <a:bodyPr/>
          <a:lstStyle/>
          <a:p>
            <a:fld id="{F5A8A2D1-630F-4D41-AD2E-7EBF76543BE6}" type="datetime1">
              <a:rPr lang="is-IS" smtClean="0"/>
              <a:t>8.1.2020</a:t>
            </a:fld>
            <a:endParaRPr lang="is-IS"/>
          </a:p>
        </p:txBody>
      </p:sp>
      <p:sp>
        <p:nvSpPr>
          <p:cNvPr id="6" name="Footer Placeholder 5">
            <a:extLst>
              <a:ext uri="{FF2B5EF4-FFF2-40B4-BE49-F238E27FC236}">
                <a16:creationId xmlns:a16="http://schemas.microsoft.com/office/drawing/2014/main" xmlns="" id="{BFF4D1F8-9D3C-4FF5-B1B2-702EDDE6A671}"/>
              </a:ext>
            </a:extLst>
          </p:cNvPr>
          <p:cNvSpPr>
            <a:spLocks noGrp="1"/>
          </p:cNvSpPr>
          <p:nvPr>
            <p:ph type="ftr" sz="quarter" idx="11"/>
          </p:nvPr>
        </p:nvSpPr>
        <p:spPr/>
        <p:txBody>
          <a:bodyPr/>
          <a:lstStyle/>
          <a:p>
            <a:r>
              <a:rPr lang="is-IS"/>
              <a:t>8. janúar 2020</a:t>
            </a:r>
          </a:p>
        </p:txBody>
      </p:sp>
      <p:sp>
        <p:nvSpPr>
          <p:cNvPr id="7" name="Slide Number Placeholder 6">
            <a:extLst>
              <a:ext uri="{FF2B5EF4-FFF2-40B4-BE49-F238E27FC236}">
                <a16:creationId xmlns:a16="http://schemas.microsoft.com/office/drawing/2014/main" xmlns="" id="{C55B8224-9596-4155-833E-5A6FE27355A8}"/>
              </a:ext>
            </a:extLst>
          </p:cNvPr>
          <p:cNvSpPr>
            <a:spLocks noGrp="1"/>
          </p:cNvSpPr>
          <p:nvPr>
            <p:ph type="sldNum" sz="quarter" idx="12"/>
          </p:nvPr>
        </p:nvSpPr>
        <p:spPr/>
        <p:txBody>
          <a:bodyPr/>
          <a:lstStyle/>
          <a:p>
            <a:fld id="{C06E8981-7B24-4792-944C-C97E7098EA2F}" type="slidenum">
              <a:rPr lang="is-IS" smtClean="0"/>
              <a:t>‹#›</a:t>
            </a:fld>
            <a:endParaRPr lang="is-IS"/>
          </a:p>
        </p:txBody>
      </p:sp>
    </p:spTree>
    <p:extLst>
      <p:ext uri="{BB962C8B-B14F-4D97-AF65-F5344CB8AC3E}">
        <p14:creationId xmlns:p14="http://schemas.microsoft.com/office/powerpoint/2010/main" val="428795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814BDA-0AE7-48A7-80BF-98DAB6E63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s-IS"/>
          </a:p>
        </p:txBody>
      </p:sp>
      <p:sp>
        <p:nvSpPr>
          <p:cNvPr id="3" name="Picture Placeholder 2">
            <a:extLst>
              <a:ext uri="{FF2B5EF4-FFF2-40B4-BE49-F238E27FC236}">
                <a16:creationId xmlns:a16="http://schemas.microsoft.com/office/drawing/2014/main" xmlns="" id="{89DB57D8-BB87-40CD-92D4-8C32842718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a:extLst>
              <a:ext uri="{FF2B5EF4-FFF2-40B4-BE49-F238E27FC236}">
                <a16:creationId xmlns:a16="http://schemas.microsoft.com/office/drawing/2014/main" xmlns="" id="{DE417C3B-6BDD-4550-BA2D-0A7EB1CA17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D84285D-03A2-4787-9DAB-F5ED1FBB9853}"/>
              </a:ext>
            </a:extLst>
          </p:cNvPr>
          <p:cNvSpPr>
            <a:spLocks noGrp="1"/>
          </p:cNvSpPr>
          <p:nvPr>
            <p:ph type="dt" sz="half" idx="10"/>
          </p:nvPr>
        </p:nvSpPr>
        <p:spPr/>
        <p:txBody>
          <a:bodyPr/>
          <a:lstStyle/>
          <a:p>
            <a:fld id="{EB50C2CD-D9DC-4CCD-B0FF-9809107DFF19}" type="datetime1">
              <a:rPr lang="is-IS" smtClean="0"/>
              <a:t>8.1.2020</a:t>
            </a:fld>
            <a:endParaRPr lang="is-IS"/>
          </a:p>
        </p:txBody>
      </p:sp>
      <p:sp>
        <p:nvSpPr>
          <p:cNvPr id="6" name="Footer Placeholder 5">
            <a:extLst>
              <a:ext uri="{FF2B5EF4-FFF2-40B4-BE49-F238E27FC236}">
                <a16:creationId xmlns:a16="http://schemas.microsoft.com/office/drawing/2014/main" xmlns="" id="{48348B28-1175-46E5-90BF-E177BC05A4FA}"/>
              </a:ext>
            </a:extLst>
          </p:cNvPr>
          <p:cNvSpPr>
            <a:spLocks noGrp="1"/>
          </p:cNvSpPr>
          <p:nvPr>
            <p:ph type="ftr" sz="quarter" idx="11"/>
          </p:nvPr>
        </p:nvSpPr>
        <p:spPr/>
        <p:txBody>
          <a:bodyPr/>
          <a:lstStyle/>
          <a:p>
            <a:r>
              <a:rPr lang="is-IS"/>
              <a:t>8. janúar 2020</a:t>
            </a:r>
          </a:p>
        </p:txBody>
      </p:sp>
      <p:sp>
        <p:nvSpPr>
          <p:cNvPr id="7" name="Slide Number Placeholder 6">
            <a:extLst>
              <a:ext uri="{FF2B5EF4-FFF2-40B4-BE49-F238E27FC236}">
                <a16:creationId xmlns:a16="http://schemas.microsoft.com/office/drawing/2014/main" xmlns="" id="{A716BE7D-84A9-464F-AAEC-F70050937EB9}"/>
              </a:ext>
            </a:extLst>
          </p:cNvPr>
          <p:cNvSpPr>
            <a:spLocks noGrp="1"/>
          </p:cNvSpPr>
          <p:nvPr>
            <p:ph type="sldNum" sz="quarter" idx="12"/>
          </p:nvPr>
        </p:nvSpPr>
        <p:spPr/>
        <p:txBody>
          <a:bodyPr/>
          <a:lstStyle/>
          <a:p>
            <a:fld id="{C06E8981-7B24-4792-944C-C97E7098EA2F}" type="slidenum">
              <a:rPr lang="is-IS" smtClean="0"/>
              <a:t>‹#›</a:t>
            </a:fld>
            <a:endParaRPr lang="is-IS"/>
          </a:p>
        </p:txBody>
      </p:sp>
    </p:spTree>
    <p:extLst>
      <p:ext uri="{BB962C8B-B14F-4D97-AF65-F5344CB8AC3E}">
        <p14:creationId xmlns:p14="http://schemas.microsoft.com/office/powerpoint/2010/main" val="3866135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00E6C80-BA6C-4DBC-8CE4-50635B7C2F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s-IS"/>
          </a:p>
        </p:txBody>
      </p:sp>
      <p:sp>
        <p:nvSpPr>
          <p:cNvPr id="3" name="Text Placeholder 2">
            <a:extLst>
              <a:ext uri="{FF2B5EF4-FFF2-40B4-BE49-F238E27FC236}">
                <a16:creationId xmlns:a16="http://schemas.microsoft.com/office/drawing/2014/main" xmlns="" id="{29A7B03D-8645-4779-B22B-9F383DF4F2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xmlns="" id="{61F560C8-E9B2-4391-9C6A-86A5F8016B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9437A-9CC4-4A9F-9344-D87C96A4D674}" type="datetime1">
              <a:rPr lang="is-IS" smtClean="0"/>
              <a:t>8.1.2020</a:t>
            </a:fld>
            <a:endParaRPr lang="is-IS"/>
          </a:p>
        </p:txBody>
      </p:sp>
      <p:sp>
        <p:nvSpPr>
          <p:cNvPr id="5" name="Footer Placeholder 4">
            <a:extLst>
              <a:ext uri="{FF2B5EF4-FFF2-40B4-BE49-F238E27FC236}">
                <a16:creationId xmlns:a16="http://schemas.microsoft.com/office/drawing/2014/main" xmlns="" id="{B1A1BD6D-9539-4DE3-AD43-759AAD7917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s-IS"/>
              <a:t>8. janúar 2020</a:t>
            </a:r>
          </a:p>
        </p:txBody>
      </p:sp>
      <p:sp>
        <p:nvSpPr>
          <p:cNvPr id="6" name="Slide Number Placeholder 5">
            <a:extLst>
              <a:ext uri="{FF2B5EF4-FFF2-40B4-BE49-F238E27FC236}">
                <a16:creationId xmlns:a16="http://schemas.microsoft.com/office/drawing/2014/main" xmlns="" id="{FEACEAC9-AB29-4A6E-83A7-C58316A9EA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E8981-7B24-4792-944C-C97E7098EA2F}" type="slidenum">
              <a:rPr lang="is-IS" smtClean="0"/>
              <a:t>‹#›</a:t>
            </a:fld>
            <a:endParaRPr lang="is-IS"/>
          </a:p>
        </p:txBody>
      </p:sp>
    </p:spTree>
    <p:extLst>
      <p:ext uri="{BB962C8B-B14F-4D97-AF65-F5344CB8AC3E}">
        <p14:creationId xmlns:p14="http://schemas.microsoft.com/office/powerpoint/2010/main" val="3599009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B4095D-0561-44EA-B6F4-8D37CDAF3D3E}"/>
              </a:ext>
            </a:extLst>
          </p:cNvPr>
          <p:cNvSpPr>
            <a:spLocks noGrp="1"/>
          </p:cNvSpPr>
          <p:nvPr>
            <p:ph type="ctrTitle"/>
          </p:nvPr>
        </p:nvSpPr>
        <p:spPr/>
        <p:txBody>
          <a:bodyPr>
            <a:normAutofit fontScale="90000"/>
          </a:bodyPr>
          <a:lstStyle/>
          <a:p>
            <a:r>
              <a:rPr lang="is-IS" dirty="0"/>
              <a:t>Kynning á kjarasamningi Félags háskólakennara 2019-2023 fyrir starfsfólk í stjórnsýslu</a:t>
            </a:r>
          </a:p>
        </p:txBody>
      </p:sp>
      <p:sp>
        <p:nvSpPr>
          <p:cNvPr id="3" name="Subtitle 2">
            <a:extLst>
              <a:ext uri="{FF2B5EF4-FFF2-40B4-BE49-F238E27FC236}">
                <a16:creationId xmlns:a16="http://schemas.microsoft.com/office/drawing/2014/main" xmlns="" id="{D00DD178-2240-4CAD-9A02-FD188D917362}"/>
              </a:ext>
            </a:extLst>
          </p:cNvPr>
          <p:cNvSpPr>
            <a:spLocks noGrp="1"/>
          </p:cNvSpPr>
          <p:nvPr>
            <p:ph type="subTitle" idx="1"/>
          </p:nvPr>
        </p:nvSpPr>
        <p:spPr>
          <a:xfrm>
            <a:off x="1524000" y="4061360"/>
            <a:ext cx="9144000" cy="1196439"/>
          </a:xfrm>
        </p:spPr>
        <p:txBody>
          <a:bodyPr/>
          <a:lstStyle/>
          <a:p>
            <a:r>
              <a:rPr lang="is-IS" dirty="0"/>
              <a:t>Miðvikudaginn 8. janúar 2020</a:t>
            </a:r>
          </a:p>
        </p:txBody>
      </p:sp>
      <p:sp>
        <p:nvSpPr>
          <p:cNvPr id="4" name="Footer Placeholder 3">
            <a:extLst>
              <a:ext uri="{FF2B5EF4-FFF2-40B4-BE49-F238E27FC236}">
                <a16:creationId xmlns:a16="http://schemas.microsoft.com/office/drawing/2014/main" xmlns="" id="{7DC46CC0-AD28-418F-962C-13561EF97481}"/>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3681163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AF6B37-79B3-4CBA-BDB3-D7BF2DDEB9B6}"/>
              </a:ext>
            </a:extLst>
          </p:cNvPr>
          <p:cNvSpPr>
            <a:spLocks noGrp="1"/>
          </p:cNvSpPr>
          <p:nvPr>
            <p:ph type="title"/>
          </p:nvPr>
        </p:nvSpPr>
        <p:spPr/>
        <p:txBody>
          <a:bodyPr/>
          <a:lstStyle/>
          <a:p>
            <a:r>
              <a:rPr lang="is-IS" dirty="0"/>
              <a:t>Stytting </a:t>
            </a:r>
            <a:r>
              <a:rPr lang="is-IS"/>
              <a:t>vinnuvikunnar </a:t>
            </a:r>
            <a:endParaRPr lang="is-IS" dirty="0"/>
          </a:p>
        </p:txBody>
      </p:sp>
      <p:sp>
        <p:nvSpPr>
          <p:cNvPr id="3" name="Content Placeholder 2">
            <a:extLst>
              <a:ext uri="{FF2B5EF4-FFF2-40B4-BE49-F238E27FC236}">
                <a16:creationId xmlns:a16="http://schemas.microsoft.com/office/drawing/2014/main" xmlns="" id="{E9AD24F4-E8A0-4336-9773-4FD60EC98471}"/>
              </a:ext>
            </a:extLst>
          </p:cNvPr>
          <p:cNvSpPr>
            <a:spLocks noGrp="1"/>
          </p:cNvSpPr>
          <p:nvPr>
            <p:ph idx="1"/>
          </p:nvPr>
        </p:nvSpPr>
        <p:spPr/>
        <p:txBody>
          <a:bodyPr>
            <a:normAutofit fontScale="92500" lnSpcReduction="20000"/>
          </a:bodyPr>
          <a:lstStyle/>
          <a:p>
            <a:r>
              <a:rPr lang="is-IS" dirty="0"/>
              <a:t>Fjórir möguleikar á breyttu skipulagi vinnutíma sérstaklega teknir fram:</a:t>
            </a:r>
          </a:p>
          <a:p>
            <a:pPr lvl="1"/>
            <a:r>
              <a:rPr lang="is-IS" b="1" dirty="0"/>
              <a:t>A. Dagleg stytting</a:t>
            </a:r>
            <a:r>
              <a:rPr lang="is-IS" dirty="0"/>
              <a:t>. Stytting á virkum vinnutíma sem nemur 13 mínútum á dag. (65 mínútur/5 dagar). 35 mínútur í matartíma á dag. Vinnutími 8-15:47. Virkur vinnutími á viku samtals 36 stundir. </a:t>
            </a:r>
          </a:p>
          <a:p>
            <a:pPr lvl="1"/>
            <a:r>
              <a:rPr lang="is-IS" b="1" dirty="0"/>
              <a:t>B. Vikuleg stytting</a:t>
            </a:r>
            <a:r>
              <a:rPr lang="is-IS" dirty="0"/>
              <a:t>. Samanlögð stytting á virkum vinnutíma sem nemur 65 mínútum á viku. (65 mínútur/1 dagur). 35 mínútur í matartíma á dag. Vínnutími mánudaga til fimmtudaga kl. 8-16. Vinnutími á föstudögum kl. 8-14:55.</a:t>
            </a:r>
          </a:p>
          <a:p>
            <a:pPr lvl="1"/>
            <a:r>
              <a:rPr lang="is-IS" b="1" dirty="0"/>
              <a:t>C. Stytting útfærð nánar á stofnun. </a:t>
            </a:r>
            <a:r>
              <a:rPr lang="is-IS" dirty="0"/>
              <a:t>Samanlögð stytting á virkum vinnutíma sem nemur 65 mínútum á viku (nánar útfært á stofnun). 0-35 mínútur í matartíma á dag. (Allt að 2.55 á viku til útfærslu á stofnun). Vinnutími mánudaga til föstudaga nánar útfærður á stofnun. Vikuleg viðverustytting allt að (1.05+2.55)= 4. </a:t>
            </a:r>
          </a:p>
          <a:p>
            <a:pPr lvl="1"/>
            <a:r>
              <a:rPr lang="is-IS" b="1" dirty="0"/>
              <a:t>D. Stytting tekin út í heilum eða hálfum dögum. </a:t>
            </a:r>
            <a:r>
              <a:rPr lang="is-IS" dirty="0"/>
              <a:t>Mögulegt er að safna upp umsamdri vinnutímastyttingu til úttektar í heilum eða hálfum dögum með reglubundnum og skipulögðum hætti á þeim tímabilum sem henta rekstri stofnunarinnar. Framangreint er ekki til að lengja sumarorlof. Sem dæmi jafngilda 65 mínútur á viku um það bil 7 dögum á ári. </a:t>
            </a:r>
          </a:p>
          <a:p>
            <a:endParaRPr lang="is-IS" dirty="0"/>
          </a:p>
        </p:txBody>
      </p:sp>
      <p:sp>
        <p:nvSpPr>
          <p:cNvPr id="4" name="Footer Placeholder 3">
            <a:extLst>
              <a:ext uri="{FF2B5EF4-FFF2-40B4-BE49-F238E27FC236}">
                <a16:creationId xmlns:a16="http://schemas.microsoft.com/office/drawing/2014/main" xmlns="" id="{693CB3E4-F43B-474A-BECB-A994E7A01F9B}"/>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2940981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9C47BA-3F4B-423C-809D-0C1CD6F3A0B0}"/>
              </a:ext>
            </a:extLst>
          </p:cNvPr>
          <p:cNvSpPr>
            <a:spLocks noGrp="1"/>
          </p:cNvSpPr>
          <p:nvPr>
            <p:ph type="title"/>
          </p:nvPr>
        </p:nvSpPr>
        <p:spPr>
          <a:xfrm>
            <a:off x="838200" y="249383"/>
            <a:ext cx="10515600" cy="431654"/>
          </a:xfrm>
        </p:spPr>
        <p:txBody>
          <a:bodyPr>
            <a:normAutofit fontScale="90000"/>
          </a:bodyPr>
          <a:lstStyle/>
          <a:p>
            <a:r>
              <a:rPr lang="is-IS" dirty="0"/>
              <a:t>Dæmi um styttingu</a:t>
            </a:r>
          </a:p>
        </p:txBody>
      </p:sp>
      <p:pic>
        <p:nvPicPr>
          <p:cNvPr id="5" name="Content Placeholder 4">
            <a:extLst>
              <a:ext uri="{FF2B5EF4-FFF2-40B4-BE49-F238E27FC236}">
                <a16:creationId xmlns:a16="http://schemas.microsoft.com/office/drawing/2014/main" xmlns="" id="{DBFC7367-1366-4533-9D65-C0F6C25F1F00}"/>
              </a:ext>
            </a:extLst>
          </p:cNvPr>
          <p:cNvPicPr>
            <a:picLocks noGrp="1" noChangeAspect="1"/>
          </p:cNvPicPr>
          <p:nvPr>
            <p:ph idx="1"/>
          </p:nvPr>
        </p:nvPicPr>
        <p:blipFill>
          <a:blip r:embed="rId2"/>
          <a:stretch>
            <a:fillRect/>
          </a:stretch>
        </p:blipFill>
        <p:spPr>
          <a:xfrm>
            <a:off x="658400" y="807522"/>
            <a:ext cx="9141816" cy="5369441"/>
          </a:xfrm>
          <a:prstGeom prst="rect">
            <a:avLst/>
          </a:prstGeom>
        </p:spPr>
      </p:pic>
      <p:sp>
        <p:nvSpPr>
          <p:cNvPr id="4" name="Footer Placeholder 3">
            <a:extLst>
              <a:ext uri="{FF2B5EF4-FFF2-40B4-BE49-F238E27FC236}">
                <a16:creationId xmlns:a16="http://schemas.microsoft.com/office/drawing/2014/main" xmlns="" id="{E9165084-16D9-4BAA-8E40-5416A187E99E}"/>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1290493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D1A0B4-3B72-4FA8-9763-5CA4882EE98A}"/>
              </a:ext>
            </a:extLst>
          </p:cNvPr>
          <p:cNvSpPr>
            <a:spLocks noGrp="1"/>
          </p:cNvSpPr>
          <p:nvPr>
            <p:ph type="title"/>
          </p:nvPr>
        </p:nvSpPr>
        <p:spPr>
          <a:xfrm>
            <a:off x="838200" y="365126"/>
            <a:ext cx="10515600" cy="454272"/>
          </a:xfrm>
        </p:spPr>
        <p:txBody>
          <a:bodyPr>
            <a:normAutofit fontScale="90000"/>
          </a:bodyPr>
          <a:lstStyle/>
          <a:p>
            <a:r>
              <a:rPr lang="is-IS" dirty="0"/>
              <a:t>Dæmi um styttingu</a:t>
            </a:r>
          </a:p>
        </p:txBody>
      </p:sp>
      <p:pic>
        <p:nvPicPr>
          <p:cNvPr id="5" name="Content Placeholder 4">
            <a:extLst>
              <a:ext uri="{FF2B5EF4-FFF2-40B4-BE49-F238E27FC236}">
                <a16:creationId xmlns:a16="http://schemas.microsoft.com/office/drawing/2014/main" xmlns="" id="{3BC33D98-F946-4F63-A5E2-B1DD633E45A6}"/>
              </a:ext>
            </a:extLst>
          </p:cNvPr>
          <p:cNvPicPr>
            <a:picLocks noGrp="1" noChangeAspect="1"/>
          </p:cNvPicPr>
          <p:nvPr>
            <p:ph idx="1"/>
          </p:nvPr>
        </p:nvPicPr>
        <p:blipFill>
          <a:blip r:embed="rId2"/>
          <a:stretch>
            <a:fillRect/>
          </a:stretch>
        </p:blipFill>
        <p:spPr>
          <a:xfrm>
            <a:off x="657561" y="1128156"/>
            <a:ext cx="9556670" cy="5048807"/>
          </a:xfrm>
          <a:prstGeom prst="rect">
            <a:avLst/>
          </a:prstGeom>
        </p:spPr>
      </p:pic>
      <p:sp>
        <p:nvSpPr>
          <p:cNvPr id="4" name="Footer Placeholder 3">
            <a:extLst>
              <a:ext uri="{FF2B5EF4-FFF2-40B4-BE49-F238E27FC236}">
                <a16:creationId xmlns:a16="http://schemas.microsoft.com/office/drawing/2014/main" xmlns="" id="{4D18495A-4C25-4FEB-8AB6-FA3F4EAF3B04}"/>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1287717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595A89-645A-49FD-8E4A-6E7A99A5A7D4}"/>
              </a:ext>
            </a:extLst>
          </p:cNvPr>
          <p:cNvSpPr>
            <a:spLocks noGrp="1"/>
          </p:cNvSpPr>
          <p:nvPr>
            <p:ph type="title"/>
          </p:nvPr>
        </p:nvSpPr>
        <p:spPr>
          <a:xfrm>
            <a:off x="838200" y="365125"/>
            <a:ext cx="10515600" cy="584901"/>
          </a:xfrm>
        </p:spPr>
        <p:txBody>
          <a:bodyPr>
            <a:normAutofit fontScale="90000"/>
          </a:bodyPr>
          <a:lstStyle/>
          <a:p>
            <a:r>
              <a:rPr lang="is-IS" dirty="0"/>
              <a:t>Dæmi um styttingu</a:t>
            </a:r>
          </a:p>
        </p:txBody>
      </p:sp>
      <p:pic>
        <p:nvPicPr>
          <p:cNvPr id="5" name="Content Placeholder 4">
            <a:extLst>
              <a:ext uri="{FF2B5EF4-FFF2-40B4-BE49-F238E27FC236}">
                <a16:creationId xmlns:a16="http://schemas.microsoft.com/office/drawing/2014/main" xmlns="" id="{30D19DF7-D89A-42C8-8646-7CB557EA816C}"/>
              </a:ext>
            </a:extLst>
          </p:cNvPr>
          <p:cNvPicPr>
            <a:picLocks noGrp="1" noChangeAspect="1"/>
          </p:cNvPicPr>
          <p:nvPr>
            <p:ph idx="1"/>
          </p:nvPr>
        </p:nvPicPr>
        <p:blipFill>
          <a:blip r:embed="rId2"/>
          <a:stretch>
            <a:fillRect/>
          </a:stretch>
        </p:blipFill>
        <p:spPr>
          <a:xfrm>
            <a:off x="636947" y="1175657"/>
            <a:ext cx="9662386" cy="5001306"/>
          </a:xfrm>
          <a:prstGeom prst="rect">
            <a:avLst/>
          </a:prstGeom>
        </p:spPr>
      </p:pic>
      <p:sp>
        <p:nvSpPr>
          <p:cNvPr id="4" name="Footer Placeholder 3">
            <a:extLst>
              <a:ext uri="{FF2B5EF4-FFF2-40B4-BE49-F238E27FC236}">
                <a16:creationId xmlns:a16="http://schemas.microsoft.com/office/drawing/2014/main" xmlns="" id="{D9A923F2-6016-42F9-8692-4B039BF049A6}"/>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704340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EA8A86-9840-4424-98E9-61AE0C657036}"/>
              </a:ext>
            </a:extLst>
          </p:cNvPr>
          <p:cNvSpPr>
            <a:spLocks noGrp="1"/>
          </p:cNvSpPr>
          <p:nvPr>
            <p:ph type="title"/>
          </p:nvPr>
        </p:nvSpPr>
        <p:spPr>
          <a:xfrm>
            <a:off x="838200" y="365126"/>
            <a:ext cx="10515600" cy="561150"/>
          </a:xfrm>
        </p:spPr>
        <p:txBody>
          <a:bodyPr>
            <a:normAutofit fontScale="90000"/>
          </a:bodyPr>
          <a:lstStyle/>
          <a:p>
            <a:r>
              <a:rPr lang="is-IS" dirty="0"/>
              <a:t>Dæmi um styttingu</a:t>
            </a:r>
          </a:p>
        </p:txBody>
      </p:sp>
      <p:pic>
        <p:nvPicPr>
          <p:cNvPr id="5" name="Content Placeholder 4">
            <a:extLst>
              <a:ext uri="{FF2B5EF4-FFF2-40B4-BE49-F238E27FC236}">
                <a16:creationId xmlns:a16="http://schemas.microsoft.com/office/drawing/2014/main" xmlns="" id="{DDEC8DC5-9A23-4B24-906B-3AC4002BD3E8}"/>
              </a:ext>
            </a:extLst>
          </p:cNvPr>
          <p:cNvPicPr>
            <a:picLocks noGrp="1" noChangeAspect="1"/>
          </p:cNvPicPr>
          <p:nvPr>
            <p:ph idx="1"/>
          </p:nvPr>
        </p:nvPicPr>
        <p:blipFill>
          <a:blip r:embed="rId2"/>
          <a:stretch>
            <a:fillRect/>
          </a:stretch>
        </p:blipFill>
        <p:spPr>
          <a:xfrm>
            <a:off x="521774" y="1199408"/>
            <a:ext cx="9902622" cy="4977555"/>
          </a:xfrm>
          <a:prstGeom prst="rect">
            <a:avLst/>
          </a:prstGeom>
        </p:spPr>
      </p:pic>
      <p:sp>
        <p:nvSpPr>
          <p:cNvPr id="4" name="Footer Placeholder 3">
            <a:extLst>
              <a:ext uri="{FF2B5EF4-FFF2-40B4-BE49-F238E27FC236}">
                <a16:creationId xmlns:a16="http://schemas.microsoft.com/office/drawing/2014/main" xmlns="" id="{0872EF70-3F19-424A-9A96-F06538A80843}"/>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2523571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8EBA34-172E-4693-8523-4B0741A8E353}"/>
              </a:ext>
            </a:extLst>
          </p:cNvPr>
          <p:cNvSpPr>
            <a:spLocks noGrp="1"/>
          </p:cNvSpPr>
          <p:nvPr>
            <p:ph type="title"/>
          </p:nvPr>
        </p:nvSpPr>
        <p:spPr/>
        <p:txBody>
          <a:bodyPr/>
          <a:lstStyle/>
          <a:p>
            <a:r>
              <a:rPr lang="is-IS" dirty="0"/>
              <a:t>Stytting vinnuvikunnar – yfirvinna 1 og 2</a:t>
            </a:r>
          </a:p>
        </p:txBody>
      </p:sp>
      <p:sp>
        <p:nvSpPr>
          <p:cNvPr id="3" name="Content Placeholder 2">
            <a:extLst>
              <a:ext uri="{FF2B5EF4-FFF2-40B4-BE49-F238E27FC236}">
                <a16:creationId xmlns:a16="http://schemas.microsoft.com/office/drawing/2014/main" xmlns="" id="{C4387C2D-079C-48C8-AC5F-71145DD94847}"/>
              </a:ext>
            </a:extLst>
          </p:cNvPr>
          <p:cNvSpPr>
            <a:spLocks noGrp="1"/>
          </p:cNvSpPr>
          <p:nvPr>
            <p:ph idx="1"/>
          </p:nvPr>
        </p:nvSpPr>
        <p:spPr/>
        <p:txBody>
          <a:bodyPr>
            <a:normAutofit fontScale="92500" lnSpcReduction="10000"/>
          </a:bodyPr>
          <a:lstStyle/>
          <a:p>
            <a:r>
              <a:rPr lang="is-IS" dirty="0"/>
              <a:t>Yfirvinna 1, að 40 tímum, greiðist sem 0,85% af hverjum launaflokki en yfirvinna 2, 1,0385%, greiðist af yfirvinnu umfram 40 tíma (yfirvinna 2 sama og greitt er fyrir yfirvinnu í fyrri samningum).</a:t>
            </a:r>
          </a:p>
          <a:p>
            <a:r>
              <a:rPr lang="is-IS" dirty="0"/>
              <a:t>Sérstaða Félags háskólakennara viðurkennd. Margir félagsmenn eru í fleiri en einu hlutastarfi hjá ríkinu eða jafnvel hjá Háskóla Íslands. Bókun 5 kemur til móts við það, en hún kveður á um það að taka eigi tillit til heildarstarfshlutfalls þegar ákvörðun um greiðslu yfirvinnu 1 og 2 er tekin.</a:t>
            </a:r>
          </a:p>
          <a:p>
            <a:r>
              <a:rPr lang="is-IS" dirty="0"/>
              <a:t>Breyting á skipulagi vinnutíma á að öðru óbreyttu </a:t>
            </a:r>
            <a:r>
              <a:rPr lang="is-IS" b="1" dirty="0"/>
              <a:t>ekki</a:t>
            </a:r>
            <a:r>
              <a:rPr lang="is-IS" dirty="0"/>
              <a:t> að leiða til breytinga á launum starfsfólks eða launakostnaði stofnana (sjá grein 3).</a:t>
            </a:r>
          </a:p>
          <a:p>
            <a:r>
              <a:rPr lang="is-IS" dirty="0"/>
              <a:t>Stytting vinnuvikunnar á ekki við um þá hópa sem mælt er fyrir um skiptingu starfsskyldna starfsþátta í sérstökum reglum viðkomandi stofnunar (akademískir starfsmenn).</a:t>
            </a:r>
          </a:p>
          <a:p>
            <a:endParaRPr lang="is-IS" dirty="0"/>
          </a:p>
        </p:txBody>
      </p:sp>
      <p:sp>
        <p:nvSpPr>
          <p:cNvPr id="4" name="Footer Placeholder 3">
            <a:extLst>
              <a:ext uri="{FF2B5EF4-FFF2-40B4-BE49-F238E27FC236}">
                <a16:creationId xmlns:a16="http://schemas.microsoft.com/office/drawing/2014/main" xmlns="" id="{053D10F2-5A43-40C7-A844-FCEFAE00DAE3}"/>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1752643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EAECC4-F79E-46BC-86CC-56F6E23EA40C}"/>
              </a:ext>
            </a:extLst>
          </p:cNvPr>
          <p:cNvSpPr>
            <a:spLocks noGrp="1"/>
          </p:cNvSpPr>
          <p:nvPr>
            <p:ph type="title"/>
          </p:nvPr>
        </p:nvSpPr>
        <p:spPr/>
        <p:txBody>
          <a:bodyPr/>
          <a:lstStyle/>
          <a:p>
            <a:r>
              <a:rPr lang="is-IS" dirty="0"/>
              <a:t>8. Grein - orlof</a:t>
            </a:r>
          </a:p>
        </p:txBody>
      </p:sp>
      <p:sp>
        <p:nvSpPr>
          <p:cNvPr id="3" name="Content Placeholder 2">
            <a:extLst>
              <a:ext uri="{FF2B5EF4-FFF2-40B4-BE49-F238E27FC236}">
                <a16:creationId xmlns:a16="http://schemas.microsoft.com/office/drawing/2014/main" xmlns="" id="{551FD75C-AFE3-429C-BEF1-7D19C8EDCC45}"/>
              </a:ext>
            </a:extLst>
          </p:cNvPr>
          <p:cNvSpPr>
            <a:spLocks noGrp="1"/>
          </p:cNvSpPr>
          <p:nvPr>
            <p:ph idx="1"/>
          </p:nvPr>
        </p:nvSpPr>
        <p:spPr/>
        <p:txBody>
          <a:bodyPr>
            <a:normAutofit/>
          </a:bodyPr>
          <a:lstStyle/>
          <a:p>
            <a:r>
              <a:rPr lang="is-IS" dirty="0"/>
              <a:t>Fullt orlof verður nú 30 dagar óháð aldri.</a:t>
            </a:r>
          </a:p>
          <a:p>
            <a:r>
              <a:rPr lang="is-IS" dirty="0"/>
              <a:t>Réttur á 15 daga samfelldu orlofi á sumartíma.</a:t>
            </a:r>
          </a:p>
          <a:p>
            <a:r>
              <a:rPr lang="is-IS" dirty="0"/>
              <a:t>Breyttar reglur um 25% lengingu á tímabili utan sumarorlofstíma: Var áður réttur en er nú samkvæmt skriflegri beiðni yfirmanns.</a:t>
            </a:r>
          </a:p>
          <a:p>
            <a:r>
              <a:rPr lang="is-IS" dirty="0"/>
              <a:t>Flutningur á orlofi milli tímabila óheimill nema ef frestað að beiðni yfirmanns. Þó má aldrei flytja meira en 60 daga milli tímabila. Sólarlagsákvæði, dagar umfram 60 falla niður ef þeir hafa ekki verið nýttir fyrir 30. apríl 2023.</a:t>
            </a:r>
          </a:p>
          <a:p>
            <a:r>
              <a:rPr lang="is-IS" dirty="0"/>
              <a:t>Réttur til launalauss orlofs í allt að 30 daga ef komið er úr öðru starfi.</a:t>
            </a:r>
          </a:p>
          <a:p>
            <a:endParaRPr lang="is-IS" dirty="0"/>
          </a:p>
        </p:txBody>
      </p:sp>
      <p:sp>
        <p:nvSpPr>
          <p:cNvPr id="4" name="Footer Placeholder 3">
            <a:extLst>
              <a:ext uri="{FF2B5EF4-FFF2-40B4-BE49-F238E27FC236}">
                <a16:creationId xmlns:a16="http://schemas.microsoft.com/office/drawing/2014/main" xmlns="" id="{3439C62D-BD01-46C7-8A03-B0C4B8BB2E3D}"/>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851724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2D096A-BB2C-4BF3-AA40-5F0C2D393305}"/>
              </a:ext>
            </a:extLst>
          </p:cNvPr>
          <p:cNvSpPr>
            <a:spLocks noGrp="1"/>
          </p:cNvSpPr>
          <p:nvPr>
            <p:ph type="title"/>
          </p:nvPr>
        </p:nvSpPr>
        <p:spPr/>
        <p:txBody>
          <a:bodyPr/>
          <a:lstStyle/>
          <a:p>
            <a:r>
              <a:rPr lang="is-IS" dirty="0"/>
              <a:t>9. Grein - ferðatími erlendis</a:t>
            </a:r>
          </a:p>
        </p:txBody>
      </p:sp>
      <p:sp>
        <p:nvSpPr>
          <p:cNvPr id="3" name="Content Placeholder 2">
            <a:extLst>
              <a:ext uri="{FF2B5EF4-FFF2-40B4-BE49-F238E27FC236}">
                <a16:creationId xmlns:a16="http://schemas.microsoft.com/office/drawing/2014/main" xmlns="" id="{EB906F8B-BC13-49FF-9442-512E8E708747}"/>
              </a:ext>
            </a:extLst>
          </p:cNvPr>
          <p:cNvSpPr>
            <a:spLocks noGrp="1"/>
          </p:cNvSpPr>
          <p:nvPr>
            <p:ph idx="1"/>
          </p:nvPr>
        </p:nvSpPr>
        <p:spPr/>
        <p:txBody>
          <a:bodyPr/>
          <a:lstStyle/>
          <a:p>
            <a:r>
              <a:rPr lang="is-IS" dirty="0"/>
              <a:t>Greiða skal 3 álagsstundir á 33% álagi sé brottför/heimkoma flugs á virkum degi fyrir kl 10:00 og/eða eftir kl 15:00. Á almennum og sérstökum frídögum skal samsvarandi greiðsla nema sex álagsstundum á 90% álagi án tillits til hvenær dags flugið er.</a:t>
            </a:r>
          </a:p>
          <a:p>
            <a:r>
              <a:rPr lang="is-IS" dirty="0"/>
              <a:t> Starfsmanni er heimilt að semja um frítíma í stað greiðslu ferðatíma þannig að 20 mínútna frí jafngildir 33,33% álagi, 33 mínútna frí jafngildi 55% álagi og 54 mínútna frí jafngildi 90% álagi. </a:t>
            </a:r>
          </a:p>
          <a:p>
            <a:r>
              <a:rPr lang="is-IS" dirty="0"/>
              <a:t>Bætt við málsgrein um aukið álag á stórhátíðardögum og nánari skilgreining á því þegar þessar greiðslur eru teknar út í frítíma.</a:t>
            </a:r>
          </a:p>
        </p:txBody>
      </p:sp>
      <p:sp>
        <p:nvSpPr>
          <p:cNvPr id="4" name="Footer Placeholder 3">
            <a:extLst>
              <a:ext uri="{FF2B5EF4-FFF2-40B4-BE49-F238E27FC236}">
                <a16:creationId xmlns:a16="http://schemas.microsoft.com/office/drawing/2014/main" xmlns="" id="{3DFFE2E0-10FE-449B-87B9-C4BE29464B6F}"/>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3376638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55EAA4-2B65-4F30-A5C2-2F287E401B5A}"/>
              </a:ext>
            </a:extLst>
          </p:cNvPr>
          <p:cNvSpPr>
            <a:spLocks noGrp="1"/>
          </p:cNvSpPr>
          <p:nvPr>
            <p:ph type="title"/>
          </p:nvPr>
        </p:nvSpPr>
        <p:spPr/>
        <p:txBody>
          <a:bodyPr/>
          <a:lstStyle/>
          <a:p>
            <a:r>
              <a:rPr lang="is-IS" dirty="0"/>
              <a:t>10. Grein - Styrktarsjóður</a:t>
            </a:r>
          </a:p>
        </p:txBody>
      </p:sp>
      <p:sp>
        <p:nvSpPr>
          <p:cNvPr id="3" name="Content Placeholder 2">
            <a:extLst>
              <a:ext uri="{FF2B5EF4-FFF2-40B4-BE49-F238E27FC236}">
                <a16:creationId xmlns:a16="http://schemas.microsoft.com/office/drawing/2014/main" xmlns="" id="{B164B6F5-D085-459C-B826-F5A3006E22D1}"/>
              </a:ext>
            </a:extLst>
          </p:cNvPr>
          <p:cNvSpPr>
            <a:spLocks noGrp="1"/>
          </p:cNvSpPr>
          <p:nvPr>
            <p:ph idx="1"/>
          </p:nvPr>
        </p:nvSpPr>
        <p:spPr/>
        <p:txBody>
          <a:bodyPr/>
          <a:lstStyle/>
          <a:p>
            <a:r>
              <a:rPr lang="is-IS" dirty="0"/>
              <a:t>Iðgjald launagreiðanda hækkar í 0,75% af heildarlaunum. Þetta er hækkun frá 0,55% og er til að koma til móts við auknar greiðslur úr styrktarsjóðum. </a:t>
            </a:r>
          </a:p>
        </p:txBody>
      </p:sp>
      <p:sp>
        <p:nvSpPr>
          <p:cNvPr id="4" name="Footer Placeholder 3">
            <a:extLst>
              <a:ext uri="{FF2B5EF4-FFF2-40B4-BE49-F238E27FC236}">
                <a16:creationId xmlns:a16="http://schemas.microsoft.com/office/drawing/2014/main" xmlns="" id="{7938C2E8-6923-4270-B6E1-DAFAFC40B64D}"/>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1690619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29A924-9ECD-464E-B879-F792DC576ECB}"/>
              </a:ext>
            </a:extLst>
          </p:cNvPr>
          <p:cNvSpPr>
            <a:spLocks noGrp="1"/>
          </p:cNvSpPr>
          <p:nvPr>
            <p:ph type="title"/>
          </p:nvPr>
        </p:nvSpPr>
        <p:spPr/>
        <p:txBody>
          <a:bodyPr/>
          <a:lstStyle/>
          <a:p>
            <a:r>
              <a:rPr lang="is-IS" dirty="0"/>
              <a:t>11. Grein - Lífeyrissjóður</a:t>
            </a:r>
          </a:p>
        </p:txBody>
      </p:sp>
      <p:sp>
        <p:nvSpPr>
          <p:cNvPr id="3" name="Content Placeholder 2">
            <a:extLst>
              <a:ext uri="{FF2B5EF4-FFF2-40B4-BE49-F238E27FC236}">
                <a16:creationId xmlns:a16="http://schemas.microsoft.com/office/drawing/2014/main" xmlns="" id="{7E06BD2D-B10B-4C18-992F-DB0CB7AB6F8C}"/>
              </a:ext>
            </a:extLst>
          </p:cNvPr>
          <p:cNvSpPr>
            <a:spLocks noGrp="1"/>
          </p:cNvSpPr>
          <p:nvPr>
            <p:ph idx="1"/>
          </p:nvPr>
        </p:nvSpPr>
        <p:spPr/>
        <p:txBody>
          <a:bodyPr/>
          <a:lstStyle/>
          <a:p>
            <a:r>
              <a:rPr lang="is-IS" dirty="0"/>
              <a:t>Kveður á um skylduaðild félagsmanna að Lífeyrissjóði starfsmanna ríkisins, eins og áður.</a:t>
            </a:r>
          </a:p>
        </p:txBody>
      </p:sp>
      <p:sp>
        <p:nvSpPr>
          <p:cNvPr id="4" name="Footer Placeholder 3">
            <a:extLst>
              <a:ext uri="{FF2B5EF4-FFF2-40B4-BE49-F238E27FC236}">
                <a16:creationId xmlns:a16="http://schemas.microsoft.com/office/drawing/2014/main" xmlns="" id="{3021A8C1-0AA6-40B9-AD3E-B7BEE8038FA3}"/>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544930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2EE3E0-DED3-407F-A4EC-31D17C186CF6}"/>
              </a:ext>
            </a:extLst>
          </p:cNvPr>
          <p:cNvSpPr>
            <a:spLocks noGrp="1"/>
          </p:cNvSpPr>
          <p:nvPr>
            <p:ph type="title"/>
          </p:nvPr>
        </p:nvSpPr>
        <p:spPr/>
        <p:txBody>
          <a:bodyPr/>
          <a:lstStyle/>
          <a:p>
            <a:r>
              <a:rPr lang="is-IS" dirty="0"/>
              <a:t>Gildistími og hækkanir</a:t>
            </a:r>
          </a:p>
        </p:txBody>
      </p:sp>
      <p:sp>
        <p:nvSpPr>
          <p:cNvPr id="3" name="Content Placeholder 2">
            <a:extLst>
              <a:ext uri="{FF2B5EF4-FFF2-40B4-BE49-F238E27FC236}">
                <a16:creationId xmlns:a16="http://schemas.microsoft.com/office/drawing/2014/main" xmlns="" id="{7ABEB31C-9AB4-41AC-8D09-A4B06B6E685C}"/>
              </a:ext>
            </a:extLst>
          </p:cNvPr>
          <p:cNvSpPr>
            <a:spLocks noGrp="1"/>
          </p:cNvSpPr>
          <p:nvPr>
            <p:ph idx="1"/>
          </p:nvPr>
        </p:nvSpPr>
        <p:spPr/>
        <p:txBody>
          <a:bodyPr/>
          <a:lstStyle/>
          <a:p>
            <a:r>
              <a:rPr lang="is-IS" dirty="0"/>
              <a:t>Gildistími samnings er 1. apríl 2019 til 31. mars 2023.  </a:t>
            </a:r>
          </a:p>
          <a:p>
            <a:r>
              <a:rPr lang="is-IS" dirty="0"/>
              <a:t>Launatafla hækkar um 17.000 frá og með 1. apríl 2019 en greiðsla upp á 105.000 kr sl. ágúst kemur til frádráttar. (verður gert upp 1. febrúar ef samningar verða samþykktir).</a:t>
            </a:r>
          </a:p>
          <a:p>
            <a:r>
              <a:rPr lang="is-IS" dirty="0"/>
              <a:t>Launatafla hækkar um 18.000 kr. frá og með 1. apríl 2020. </a:t>
            </a:r>
          </a:p>
          <a:p>
            <a:r>
              <a:rPr lang="is-IS" dirty="0"/>
              <a:t>Launatafla hækkar um 15.750 kr. frá og með 1. janúar 2021. </a:t>
            </a:r>
          </a:p>
          <a:p>
            <a:r>
              <a:rPr lang="is-IS" dirty="0"/>
              <a:t>Launatafla hækkar um 17.250 kr. frá og með 1. janúar 2022.</a:t>
            </a:r>
          </a:p>
          <a:p>
            <a:endParaRPr lang="is-IS" dirty="0"/>
          </a:p>
        </p:txBody>
      </p:sp>
      <p:sp>
        <p:nvSpPr>
          <p:cNvPr id="4" name="Footer Placeholder 3">
            <a:extLst>
              <a:ext uri="{FF2B5EF4-FFF2-40B4-BE49-F238E27FC236}">
                <a16:creationId xmlns:a16="http://schemas.microsoft.com/office/drawing/2014/main" xmlns="" id="{74857285-4298-4B68-BFAE-A4E450915E3A}"/>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3215438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0FF296-047D-41B1-944B-451C0000B503}"/>
              </a:ext>
            </a:extLst>
          </p:cNvPr>
          <p:cNvSpPr>
            <a:spLocks noGrp="1"/>
          </p:cNvSpPr>
          <p:nvPr>
            <p:ph type="title"/>
          </p:nvPr>
        </p:nvSpPr>
        <p:spPr/>
        <p:txBody>
          <a:bodyPr/>
          <a:lstStyle/>
          <a:p>
            <a:r>
              <a:rPr lang="nn-NO"/>
              <a:t>12. </a:t>
            </a:r>
            <a:r>
              <a:rPr lang="nn-NO" dirty="0"/>
              <a:t>Grein - atkvæðagreiðsla og samningsforsendur</a:t>
            </a:r>
            <a:endParaRPr lang="is-IS" dirty="0"/>
          </a:p>
        </p:txBody>
      </p:sp>
      <p:sp>
        <p:nvSpPr>
          <p:cNvPr id="3" name="Content Placeholder 2">
            <a:extLst>
              <a:ext uri="{FF2B5EF4-FFF2-40B4-BE49-F238E27FC236}">
                <a16:creationId xmlns:a16="http://schemas.microsoft.com/office/drawing/2014/main" xmlns="" id="{42AA2A20-27CC-4ACE-9051-CD2444BF48EA}"/>
              </a:ext>
            </a:extLst>
          </p:cNvPr>
          <p:cNvSpPr>
            <a:spLocks noGrp="1"/>
          </p:cNvSpPr>
          <p:nvPr>
            <p:ph idx="1"/>
          </p:nvPr>
        </p:nvSpPr>
        <p:spPr/>
        <p:txBody>
          <a:bodyPr>
            <a:normAutofit/>
          </a:bodyPr>
          <a:lstStyle/>
          <a:p>
            <a:r>
              <a:rPr lang="is-IS" dirty="0"/>
              <a:t>Fyrirvarar sem settir voru inn: </a:t>
            </a:r>
          </a:p>
          <a:p>
            <a:pPr lvl="1"/>
            <a:r>
              <a:rPr lang="is-IS" dirty="0"/>
              <a:t>Verði breytingar á almennum vinnumarkaði skulu aðilar taka upp viðræður um hvort og þá með hvaða hætti slík breyting taki gildi gagnvart samningum aðila. </a:t>
            </a:r>
          </a:p>
          <a:p>
            <a:pPr lvl="1"/>
            <a:r>
              <a:rPr lang="is-IS" dirty="0"/>
              <a:t>Verði kjarasamningum á almennum vinnumarkaði sagt upp á grundvelli forsenduákvæðis þeirra á gildistíma samnings þessa er hvorum samningsaðila heimild að segja upp samningum með 3 mánaða fyrirvara. </a:t>
            </a:r>
          </a:p>
          <a:p>
            <a:pPr lvl="1"/>
            <a:r>
              <a:rPr lang="is-IS" dirty="0"/>
              <a:t>Verði endurskoðun Lánasjóðs íslenskra námsmanna ekki lokið fyrir 1. janúar 2021, myndast heimild til uppsagnar kjarasamnings.</a:t>
            </a:r>
          </a:p>
          <a:p>
            <a:pPr lvl="1"/>
            <a:endParaRPr lang="is-IS" dirty="0"/>
          </a:p>
          <a:p>
            <a:endParaRPr lang="is-IS" dirty="0"/>
          </a:p>
        </p:txBody>
      </p:sp>
      <p:sp>
        <p:nvSpPr>
          <p:cNvPr id="4" name="Footer Placeholder 3">
            <a:extLst>
              <a:ext uri="{FF2B5EF4-FFF2-40B4-BE49-F238E27FC236}">
                <a16:creationId xmlns:a16="http://schemas.microsoft.com/office/drawing/2014/main" xmlns="" id="{780E2204-0A34-41CA-8CB0-A2F56F0D0844}"/>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4036810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AF3E64-82AE-429A-85DE-AAA230B581CB}"/>
              </a:ext>
            </a:extLst>
          </p:cNvPr>
          <p:cNvSpPr>
            <a:spLocks noGrp="1"/>
          </p:cNvSpPr>
          <p:nvPr>
            <p:ph type="title"/>
          </p:nvPr>
        </p:nvSpPr>
        <p:spPr/>
        <p:txBody>
          <a:bodyPr/>
          <a:lstStyle/>
          <a:p>
            <a:r>
              <a:rPr lang="is-IS" dirty="0"/>
              <a:t>Bókanir</a:t>
            </a:r>
          </a:p>
        </p:txBody>
      </p:sp>
      <p:sp>
        <p:nvSpPr>
          <p:cNvPr id="3" name="Content Placeholder 2">
            <a:extLst>
              <a:ext uri="{FF2B5EF4-FFF2-40B4-BE49-F238E27FC236}">
                <a16:creationId xmlns:a16="http://schemas.microsoft.com/office/drawing/2014/main" xmlns="" id="{979981E4-B5D6-457C-AD68-6C5F2104C8B5}"/>
              </a:ext>
            </a:extLst>
          </p:cNvPr>
          <p:cNvSpPr>
            <a:spLocks noGrp="1"/>
          </p:cNvSpPr>
          <p:nvPr>
            <p:ph idx="1"/>
          </p:nvPr>
        </p:nvSpPr>
        <p:spPr/>
        <p:txBody>
          <a:bodyPr>
            <a:normAutofit fontScale="70000" lnSpcReduction="20000"/>
          </a:bodyPr>
          <a:lstStyle/>
          <a:p>
            <a:r>
              <a:rPr lang="is-IS" b="1" dirty="0"/>
              <a:t>Bókun 1</a:t>
            </a:r>
            <a:r>
              <a:rPr lang="is-IS" dirty="0"/>
              <a:t>: Um undanþágu 55 ára og eldri frá næturvöktum og bakvöktum sé þess óskað og lengdur uppsagnarfrestur fyrir 55 ára og eldri sem starfað hafa amk. 10 ár samfellt hjá sömu stofnun.</a:t>
            </a:r>
          </a:p>
          <a:p>
            <a:r>
              <a:rPr lang="is-IS" b="1" dirty="0"/>
              <a:t>Bókun 2</a:t>
            </a:r>
            <a:r>
              <a:rPr lang="is-IS" dirty="0"/>
              <a:t>: Um endurskoðun veikindakaflans (12. kafla). Vinna mun hefjast í ágúst 2021 og á að ljúka eigi síðar en 1. maí 2022 (um snemmbær inngrip, skilgreiningu á langtíma- og skammtímaveikindum, framkvæmd talningar á veikindadögum og um það hvort þær eigi að ná yfir veikindi nákominna, ekki eingöngu veikindi barna).</a:t>
            </a:r>
          </a:p>
          <a:p>
            <a:r>
              <a:rPr lang="is-IS" b="1" dirty="0"/>
              <a:t>Bókun 3</a:t>
            </a:r>
            <a:r>
              <a:rPr lang="is-IS" dirty="0"/>
              <a:t>: fjallar um að fara skuli fram heildarmat á umgjörð fræðslumála með tilliti til tæknibreytinga sem munu hafa áhrif á starfsumhverfi og inntak starfa hjá ríkinu og hvernig skuli tryggja að starfsfólk fái viðeigandi hæfni til að takast á við breytt verkefni. Í því samhengi á að skoða starfsþróunaráætlanir og námsleyfi. Þessi vinna á að hefjast 9. september 2021 og niðurstöður matsins að liggja fyrir í apríl 2022. </a:t>
            </a:r>
          </a:p>
          <a:p>
            <a:r>
              <a:rPr lang="is-IS" b="1" dirty="0"/>
              <a:t>Bókun 4</a:t>
            </a:r>
            <a:r>
              <a:rPr lang="is-IS" dirty="0"/>
              <a:t>: Um Upptöku launaþróunartryggingar milli opinbera og almenna vinnumarkaðsins. Launaþróunartryggingunni er ætlað að tryggja að launaþróun sé að jafnaði svipuð hjá opinberum starfsmönnum og á almennum markaði. </a:t>
            </a:r>
          </a:p>
          <a:p>
            <a:r>
              <a:rPr lang="is-IS" b="1" dirty="0"/>
              <a:t>Bókun 5</a:t>
            </a:r>
            <a:r>
              <a:rPr lang="is-IS" dirty="0"/>
              <a:t>: Um yfirvinnu 1 og 2 hjá hlutastarfsfólki (sjá hér fyrr).</a:t>
            </a:r>
          </a:p>
        </p:txBody>
      </p:sp>
      <p:sp>
        <p:nvSpPr>
          <p:cNvPr id="4" name="Footer Placeholder 3">
            <a:extLst>
              <a:ext uri="{FF2B5EF4-FFF2-40B4-BE49-F238E27FC236}">
                <a16:creationId xmlns:a16="http://schemas.microsoft.com/office/drawing/2014/main" xmlns="" id="{7C9F989B-536E-4AF5-BB2D-BBE5794EB3AB}"/>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2035788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0E38A8-1E9A-497B-97DC-8CBA5859C6BA}"/>
              </a:ext>
            </a:extLst>
          </p:cNvPr>
          <p:cNvSpPr>
            <a:spLocks noGrp="1"/>
          </p:cNvSpPr>
          <p:nvPr>
            <p:ph type="title"/>
          </p:nvPr>
        </p:nvSpPr>
        <p:spPr/>
        <p:txBody>
          <a:bodyPr/>
          <a:lstStyle/>
          <a:p>
            <a:r>
              <a:rPr lang="is-IS" dirty="0"/>
              <a:t>Að lokum</a:t>
            </a:r>
          </a:p>
        </p:txBody>
      </p:sp>
      <p:sp>
        <p:nvSpPr>
          <p:cNvPr id="3" name="Content Placeholder 2">
            <a:extLst>
              <a:ext uri="{FF2B5EF4-FFF2-40B4-BE49-F238E27FC236}">
                <a16:creationId xmlns:a16="http://schemas.microsoft.com/office/drawing/2014/main" xmlns="" id="{BE39B0B1-D651-4C66-BD6C-A71B866CB5FD}"/>
              </a:ext>
            </a:extLst>
          </p:cNvPr>
          <p:cNvSpPr>
            <a:spLocks noGrp="1"/>
          </p:cNvSpPr>
          <p:nvPr>
            <p:ph idx="1"/>
          </p:nvPr>
        </p:nvSpPr>
        <p:spPr/>
        <p:txBody>
          <a:bodyPr/>
          <a:lstStyle/>
          <a:p>
            <a:r>
              <a:rPr lang="is-IS" dirty="0"/>
              <a:t>Rafræn atkvæðagreiðsla um samninginn mun hefjast í dag, miðvikudaginn 8. janúar kl. 15.  Félagsmönnum verður sendur tölvupóstur um það hvernig hún fer fram eftir þennan fund.</a:t>
            </a:r>
          </a:p>
          <a:p>
            <a:r>
              <a:rPr lang="is-IS" dirty="0"/>
              <a:t>Atkvæðagreiðslu mun ljúka kl. 15 fimmtudaginn 16. janúar nk.</a:t>
            </a:r>
          </a:p>
        </p:txBody>
      </p:sp>
      <p:sp>
        <p:nvSpPr>
          <p:cNvPr id="4" name="Footer Placeholder 3">
            <a:extLst>
              <a:ext uri="{FF2B5EF4-FFF2-40B4-BE49-F238E27FC236}">
                <a16:creationId xmlns:a16="http://schemas.microsoft.com/office/drawing/2014/main" xmlns="" id="{8479D8ED-7296-477A-B265-69BD5EB45091}"/>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3322473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0F189E-C463-471E-B32C-04EBC8F9BE4E}"/>
              </a:ext>
            </a:extLst>
          </p:cNvPr>
          <p:cNvSpPr>
            <a:spLocks noGrp="1"/>
          </p:cNvSpPr>
          <p:nvPr>
            <p:ph type="title"/>
          </p:nvPr>
        </p:nvSpPr>
        <p:spPr/>
        <p:txBody>
          <a:bodyPr/>
          <a:lstStyle/>
          <a:p>
            <a:r>
              <a:rPr lang="is-IS" dirty="0"/>
              <a:t>Greining á launahækkunum</a:t>
            </a:r>
          </a:p>
        </p:txBody>
      </p:sp>
      <p:sp>
        <p:nvSpPr>
          <p:cNvPr id="3" name="Content Placeholder 2">
            <a:extLst>
              <a:ext uri="{FF2B5EF4-FFF2-40B4-BE49-F238E27FC236}">
                <a16:creationId xmlns:a16="http://schemas.microsoft.com/office/drawing/2014/main" xmlns="" id="{127E5F95-2020-48FF-B213-ABA05FB03B7F}"/>
              </a:ext>
            </a:extLst>
          </p:cNvPr>
          <p:cNvSpPr>
            <a:spLocks noGrp="1"/>
          </p:cNvSpPr>
          <p:nvPr>
            <p:ph idx="1"/>
          </p:nvPr>
        </p:nvSpPr>
        <p:spPr/>
        <p:txBody>
          <a:bodyPr>
            <a:normAutofit/>
          </a:bodyPr>
          <a:lstStyle/>
          <a:p>
            <a:r>
              <a:rPr lang="is-IS" dirty="0"/>
              <a:t>Í raun er um meiri hækkun að ræða þar sem krónutalan er sett á núllta flokk en prósentuhækkanir halda sér í launaþrepum til hægri (stjórnsýslufólki er raðað í þrep 5 og 6 skv. SKREF-i)</a:t>
            </a:r>
          </a:p>
          <a:p>
            <a:r>
              <a:rPr lang="is-IS" dirty="0"/>
              <a:t>Launahækkanir á tímabilinu:</a:t>
            </a:r>
          </a:p>
          <a:p>
            <a:pPr lvl="1"/>
            <a:r>
              <a:rPr lang="is-IS" dirty="0"/>
              <a:t>Spönn prósentuhækkana: 12,5% til 17,5%, mest í lægstu flokkunum</a:t>
            </a:r>
          </a:p>
          <a:p>
            <a:pPr lvl="1"/>
            <a:r>
              <a:rPr lang="is-IS" dirty="0"/>
              <a:t>Meðaltal: 13,3%</a:t>
            </a:r>
          </a:p>
          <a:p>
            <a:pPr lvl="1"/>
            <a:r>
              <a:rPr lang="is-IS" dirty="0"/>
              <a:t>Spönn krónutöluhækkunar: 74.800 kr. til 102.517 kr.</a:t>
            </a:r>
          </a:p>
          <a:p>
            <a:pPr lvl="1"/>
            <a:r>
              <a:rPr lang="is-IS" dirty="0"/>
              <a:t>Meðaltal krónutöluhækkunar: 80.500 kr. (í stað 68.000 kr.)</a:t>
            </a:r>
          </a:p>
          <a:p>
            <a:endParaRPr lang="is-IS" dirty="0"/>
          </a:p>
        </p:txBody>
      </p:sp>
      <p:sp>
        <p:nvSpPr>
          <p:cNvPr id="4" name="Footer Placeholder 3">
            <a:extLst>
              <a:ext uri="{FF2B5EF4-FFF2-40B4-BE49-F238E27FC236}">
                <a16:creationId xmlns:a16="http://schemas.microsoft.com/office/drawing/2014/main" xmlns="" id="{29426C57-F4E3-479F-A9AE-9FC38330FEB9}"/>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1738604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BD4D0C-BA1F-43BA-96C3-4DFD3E87F4DA}"/>
              </a:ext>
            </a:extLst>
          </p:cNvPr>
          <p:cNvSpPr>
            <a:spLocks noGrp="1"/>
          </p:cNvSpPr>
          <p:nvPr>
            <p:ph type="title"/>
          </p:nvPr>
        </p:nvSpPr>
        <p:spPr>
          <a:xfrm>
            <a:off x="838200" y="365125"/>
            <a:ext cx="10515600" cy="425289"/>
          </a:xfrm>
        </p:spPr>
        <p:txBody>
          <a:bodyPr>
            <a:normAutofit fontScale="90000"/>
          </a:bodyPr>
          <a:lstStyle/>
          <a:p>
            <a:endParaRPr lang="is-IS" dirty="0"/>
          </a:p>
        </p:txBody>
      </p:sp>
      <p:sp>
        <p:nvSpPr>
          <p:cNvPr id="4" name="Footer Placeholder 3">
            <a:extLst>
              <a:ext uri="{FF2B5EF4-FFF2-40B4-BE49-F238E27FC236}">
                <a16:creationId xmlns:a16="http://schemas.microsoft.com/office/drawing/2014/main" xmlns="" id="{79724C5C-E59A-411F-8DEF-BC92D806C8E8}"/>
              </a:ext>
            </a:extLst>
          </p:cNvPr>
          <p:cNvSpPr>
            <a:spLocks noGrp="1"/>
          </p:cNvSpPr>
          <p:nvPr>
            <p:ph type="ftr" sz="quarter" idx="11"/>
          </p:nvPr>
        </p:nvSpPr>
        <p:spPr/>
        <p:txBody>
          <a:bodyPr/>
          <a:lstStyle/>
          <a:p>
            <a:r>
              <a:rPr lang="is-IS"/>
              <a:t>8. janúar 2020</a:t>
            </a:r>
          </a:p>
        </p:txBody>
      </p:sp>
      <p:pic>
        <p:nvPicPr>
          <p:cNvPr id="7" name="Content Placeholder 6">
            <a:extLst>
              <a:ext uri="{FF2B5EF4-FFF2-40B4-BE49-F238E27FC236}">
                <a16:creationId xmlns:a16="http://schemas.microsoft.com/office/drawing/2014/main" xmlns="" id="{1E0C8495-1BC7-47CB-88DB-AB4E2A8AB13C}"/>
              </a:ext>
            </a:extLst>
          </p:cNvPr>
          <p:cNvPicPr>
            <a:picLocks noGrp="1" noChangeAspect="1"/>
          </p:cNvPicPr>
          <p:nvPr>
            <p:ph idx="1"/>
          </p:nvPr>
        </p:nvPicPr>
        <p:blipFill>
          <a:blip r:embed="rId2"/>
          <a:stretch>
            <a:fillRect/>
          </a:stretch>
        </p:blipFill>
        <p:spPr>
          <a:xfrm>
            <a:off x="1952787" y="365125"/>
            <a:ext cx="8421795" cy="6492875"/>
          </a:xfrm>
          <a:prstGeom prst="rect">
            <a:avLst/>
          </a:prstGeom>
        </p:spPr>
      </p:pic>
    </p:spTree>
    <p:extLst>
      <p:ext uri="{BB962C8B-B14F-4D97-AF65-F5344CB8AC3E}">
        <p14:creationId xmlns:p14="http://schemas.microsoft.com/office/powerpoint/2010/main" val="1470798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62F59-43C2-4CD2-8BF7-32532FD037D6}"/>
              </a:ext>
            </a:extLst>
          </p:cNvPr>
          <p:cNvSpPr>
            <a:spLocks noGrp="1"/>
          </p:cNvSpPr>
          <p:nvPr>
            <p:ph type="title"/>
          </p:nvPr>
        </p:nvSpPr>
        <p:spPr/>
        <p:txBody>
          <a:bodyPr/>
          <a:lstStyle/>
          <a:p>
            <a:r>
              <a:rPr lang="is-IS" dirty="0"/>
              <a:t>Um stofnanasamninginn</a:t>
            </a:r>
          </a:p>
        </p:txBody>
      </p:sp>
      <p:sp>
        <p:nvSpPr>
          <p:cNvPr id="3" name="Content Placeholder 2">
            <a:extLst>
              <a:ext uri="{FF2B5EF4-FFF2-40B4-BE49-F238E27FC236}">
                <a16:creationId xmlns:a16="http://schemas.microsoft.com/office/drawing/2014/main" xmlns="" id="{540175D7-CABA-4383-8F31-D194BAEC9B08}"/>
              </a:ext>
            </a:extLst>
          </p:cNvPr>
          <p:cNvSpPr>
            <a:spLocks noGrp="1"/>
          </p:cNvSpPr>
          <p:nvPr>
            <p:ph idx="1"/>
          </p:nvPr>
        </p:nvSpPr>
        <p:spPr/>
        <p:txBody>
          <a:bodyPr>
            <a:normAutofit/>
          </a:bodyPr>
          <a:lstStyle/>
          <a:p>
            <a:r>
              <a:rPr lang="is-IS" dirty="0"/>
              <a:t>Viðbætur um SKREF-ið í stofnanasamningi</a:t>
            </a:r>
          </a:p>
          <a:p>
            <a:pPr lvl="1"/>
            <a:r>
              <a:rPr lang="is-IS" dirty="0"/>
              <a:t>Í kjölfar undirritunar samnings þessa verður unnið að því að gera stig skv. SKREFi aðgengilegri fyrir félagsmenn sem taka laun samkvæmt starfsmatskerfinu.  Þeirri vinnu skal lokið fyrir árslok 2020. </a:t>
            </a:r>
          </a:p>
          <a:p>
            <a:pPr lvl="1"/>
            <a:r>
              <a:rPr lang="is-IS" dirty="0"/>
              <a:t>Stefnt er að endurskoðun starfsmatskerfisins á samningstímanum.</a:t>
            </a:r>
          </a:p>
        </p:txBody>
      </p:sp>
      <p:sp>
        <p:nvSpPr>
          <p:cNvPr id="4" name="Footer Placeholder 3">
            <a:extLst>
              <a:ext uri="{FF2B5EF4-FFF2-40B4-BE49-F238E27FC236}">
                <a16:creationId xmlns:a16="http://schemas.microsoft.com/office/drawing/2014/main" xmlns="" id="{16F58D38-400F-4C95-9BEE-C27E25FCE28F}"/>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2452263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F7A8A9-A034-406F-9FE8-775733DFD6B5}"/>
              </a:ext>
            </a:extLst>
          </p:cNvPr>
          <p:cNvSpPr>
            <a:spLocks noGrp="1"/>
          </p:cNvSpPr>
          <p:nvPr>
            <p:ph type="title"/>
          </p:nvPr>
        </p:nvSpPr>
        <p:spPr/>
        <p:txBody>
          <a:bodyPr/>
          <a:lstStyle/>
          <a:p>
            <a:r>
              <a:rPr lang="is-IS" dirty="0"/>
              <a:t>3. Grein - Önnur laun er starfinu fylgja</a:t>
            </a:r>
            <a:br>
              <a:rPr lang="is-IS" dirty="0"/>
            </a:br>
            <a:endParaRPr lang="is-IS" dirty="0"/>
          </a:p>
        </p:txBody>
      </p:sp>
      <p:sp>
        <p:nvSpPr>
          <p:cNvPr id="3" name="Content Placeholder 2">
            <a:extLst>
              <a:ext uri="{FF2B5EF4-FFF2-40B4-BE49-F238E27FC236}">
                <a16:creationId xmlns:a16="http://schemas.microsoft.com/office/drawing/2014/main" xmlns="" id="{CA118161-0CDE-4107-BB35-00033C8504A6}"/>
              </a:ext>
            </a:extLst>
          </p:cNvPr>
          <p:cNvSpPr>
            <a:spLocks noGrp="1"/>
          </p:cNvSpPr>
          <p:nvPr>
            <p:ph idx="1"/>
          </p:nvPr>
        </p:nvSpPr>
        <p:spPr/>
        <p:txBody>
          <a:bodyPr/>
          <a:lstStyle/>
          <a:p>
            <a:r>
              <a:rPr lang="is-IS" dirty="0"/>
              <a:t>Auk mánaðarlauna er heimilt að greiða önnur laun er starfinu fylgja með mánaðarlegri greiðslu. Önnur laun geta verið vegna reglubundinnar yfirvinnu og starfstengds álags sem ekki verður mælt í tíma. Önnur laun koma í stað yfirvinnukaups skv. grein 1.5.</a:t>
            </a:r>
          </a:p>
        </p:txBody>
      </p:sp>
      <p:sp>
        <p:nvSpPr>
          <p:cNvPr id="4" name="Footer Placeholder 3">
            <a:extLst>
              <a:ext uri="{FF2B5EF4-FFF2-40B4-BE49-F238E27FC236}">
                <a16:creationId xmlns:a16="http://schemas.microsoft.com/office/drawing/2014/main" xmlns="" id="{C39493C7-1D9E-441B-9B86-9397A6A99C39}"/>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2105754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A6C1CC-E554-41AF-9163-AF15AB0816BB}"/>
              </a:ext>
            </a:extLst>
          </p:cNvPr>
          <p:cNvSpPr>
            <a:spLocks noGrp="1"/>
          </p:cNvSpPr>
          <p:nvPr>
            <p:ph type="title"/>
          </p:nvPr>
        </p:nvSpPr>
        <p:spPr/>
        <p:txBody>
          <a:bodyPr/>
          <a:lstStyle/>
          <a:p>
            <a:r>
              <a:rPr lang="is-IS" dirty="0"/>
              <a:t>4. Grein - Viðbótarlaun</a:t>
            </a:r>
            <a:br>
              <a:rPr lang="is-IS" dirty="0"/>
            </a:br>
            <a:endParaRPr lang="is-IS" dirty="0"/>
          </a:p>
        </p:txBody>
      </p:sp>
      <p:sp>
        <p:nvSpPr>
          <p:cNvPr id="3" name="Content Placeholder 2">
            <a:extLst>
              <a:ext uri="{FF2B5EF4-FFF2-40B4-BE49-F238E27FC236}">
                <a16:creationId xmlns:a16="http://schemas.microsoft.com/office/drawing/2014/main" xmlns="" id="{7E431512-E566-4175-908A-6CAE24667E88}"/>
              </a:ext>
            </a:extLst>
          </p:cNvPr>
          <p:cNvSpPr>
            <a:spLocks noGrp="1"/>
          </p:cNvSpPr>
          <p:nvPr>
            <p:ph idx="1"/>
          </p:nvPr>
        </p:nvSpPr>
        <p:spPr/>
        <p:txBody>
          <a:bodyPr/>
          <a:lstStyle/>
          <a:p>
            <a:r>
              <a:rPr lang="is-IS" dirty="0"/>
              <a:t>Heimilt er að greiða viðbótarlaun umfram reglubundin mánaðarlaun. Vegna sérstaks tímabundins álags eða verkefna sem eru verulega umfram reglubundnar starfsskyldur.</a:t>
            </a:r>
          </a:p>
        </p:txBody>
      </p:sp>
      <p:sp>
        <p:nvSpPr>
          <p:cNvPr id="4" name="Footer Placeholder 3">
            <a:extLst>
              <a:ext uri="{FF2B5EF4-FFF2-40B4-BE49-F238E27FC236}">
                <a16:creationId xmlns:a16="http://schemas.microsoft.com/office/drawing/2014/main" xmlns="" id="{D2AB81C0-A1DD-428C-92FE-ACBB2C30296B}"/>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3812730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5CE03E-9FF8-4317-A260-E74D9693C5D0}"/>
              </a:ext>
            </a:extLst>
          </p:cNvPr>
          <p:cNvSpPr>
            <a:spLocks noGrp="1"/>
          </p:cNvSpPr>
          <p:nvPr>
            <p:ph type="title"/>
          </p:nvPr>
        </p:nvSpPr>
        <p:spPr/>
        <p:txBody>
          <a:bodyPr/>
          <a:lstStyle/>
          <a:p>
            <a:r>
              <a:rPr lang="is-IS" dirty="0"/>
              <a:t>Persónuuppbót og orlofsfé</a:t>
            </a:r>
          </a:p>
        </p:txBody>
      </p:sp>
      <p:sp>
        <p:nvSpPr>
          <p:cNvPr id="3" name="Content Placeholder 2">
            <a:extLst>
              <a:ext uri="{FF2B5EF4-FFF2-40B4-BE49-F238E27FC236}">
                <a16:creationId xmlns:a16="http://schemas.microsoft.com/office/drawing/2014/main" xmlns="" id="{BC88D6D1-2D43-4EB5-BD5B-4541CC7F04B3}"/>
              </a:ext>
            </a:extLst>
          </p:cNvPr>
          <p:cNvSpPr>
            <a:spLocks noGrp="1"/>
          </p:cNvSpPr>
          <p:nvPr>
            <p:ph idx="1"/>
          </p:nvPr>
        </p:nvSpPr>
        <p:spPr/>
        <p:txBody>
          <a:bodyPr>
            <a:normAutofit/>
          </a:bodyPr>
          <a:lstStyle/>
          <a:p>
            <a:r>
              <a:rPr lang="is-IS" dirty="0"/>
              <a:t>Persónuuppbót/Desemberuppbót á samningstímanum</a:t>
            </a:r>
          </a:p>
          <a:p>
            <a:pPr lvl="1"/>
            <a:r>
              <a:rPr lang="da-DK" dirty="0"/>
              <a:t>2019: 92.000 kr.</a:t>
            </a:r>
          </a:p>
          <a:p>
            <a:pPr lvl="1"/>
            <a:r>
              <a:rPr lang="da-DK" dirty="0"/>
              <a:t>2020: 94.000 kr.</a:t>
            </a:r>
          </a:p>
          <a:p>
            <a:pPr lvl="1"/>
            <a:r>
              <a:rPr lang="da-DK" dirty="0"/>
              <a:t>2021: 96.000 kr.</a:t>
            </a:r>
          </a:p>
          <a:p>
            <a:pPr lvl="1"/>
            <a:r>
              <a:rPr lang="da-DK" dirty="0"/>
              <a:t>2022: 98.000 kr.</a:t>
            </a:r>
          </a:p>
          <a:p>
            <a:r>
              <a:rPr lang="is-IS" dirty="0"/>
              <a:t>Orlofsuppbót á samningstímanum:</a:t>
            </a:r>
          </a:p>
          <a:p>
            <a:pPr lvl="1"/>
            <a:r>
              <a:rPr lang="da-DK" dirty="0"/>
              <a:t>2019: 50.000 kr.</a:t>
            </a:r>
          </a:p>
          <a:p>
            <a:pPr lvl="1"/>
            <a:r>
              <a:rPr lang="da-DK" dirty="0"/>
              <a:t>2020: 51.000 kr.</a:t>
            </a:r>
          </a:p>
          <a:p>
            <a:pPr lvl="1"/>
            <a:r>
              <a:rPr lang="da-DK" dirty="0"/>
              <a:t>2021: 52.000 kr.</a:t>
            </a:r>
          </a:p>
          <a:p>
            <a:pPr lvl="1"/>
            <a:r>
              <a:rPr lang="da-DK" dirty="0"/>
              <a:t>2022: 53.000 kr.</a:t>
            </a:r>
          </a:p>
          <a:p>
            <a:endParaRPr lang="is-IS" dirty="0"/>
          </a:p>
          <a:p>
            <a:endParaRPr lang="is-IS" dirty="0"/>
          </a:p>
        </p:txBody>
      </p:sp>
      <p:sp>
        <p:nvSpPr>
          <p:cNvPr id="4" name="Footer Placeholder 3">
            <a:extLst>
              <a:ext uri="{FF2B5EF4-FFF2-40B4-BE49-F238E27FC236}">
                <a16:creationId xmlns:a16="http://schemas.microsoft.com/office/drawing/2014/main" xmlns="" id="{1FA2DA67-F1FA-44D9-BB1B-F9C79B8C0DF5}"/>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1183012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5DE707-A00E-44CC-B683-E6A43F353431}"/>
              </a:ext>
            </a:extLst>
          </p:cNvPr>
          <p:cNvSpPr>
            <a:spLocks noGrp="1"/>
          </p:cNvSpPr>
          <p:nvPr>
            <p:ph type="title"/>
          </p:nvPr>
        </p:nvSpPr>
        <p:spPr/>
        <p:txBody>
          <a:bodyPr/>
          <a:lstStyle/>
          <a:p>
            <a:r>
              <a:rPr lang="is-IS" dirty="0"/>
              <a:t>Stytting vinnuvikunnar</a:t>
            </a:r>
          </a:p>
        </p:txBody>
      </p:sp>
      <p:sp>
        <p:nvSpPr>
          <p:cNvPr id="3" name="Content Placeholder 2">
            <a:extLst>
              <a:ext uri="{FF2B5EF4-FFF2-40B4-BE49-F238E27FC236}">
                <a16:creationId xmlns:a16="http://schemas.microsoft.com/office/drawing/2014/main" xmlns="" id="{F089A417-E7D7-42A6-974D-CB181B362C4E}"/>
              </a:ext>
            </a:extLst>
          </p:cNvPr>
          <p:cNvSpPr>
            <a:spLocks noGrp="1"/>
          </p:cNvSpPr>
          <p:nvPr>
            <p:ph idx="1"/>
          </p:nvPr>
        </p:nvSpPr>
        <p:spPr/>
        <p:txBody>
          <a:bodyPr/>
          <a:lstStyle/>
          <a:p>
            <a:r>
              <a:rPr lang="is-IS" dirty="0"/>
              <a:t>Greinar 6 og 7, bókun 5 og fylgiskjal 1</a:t>
            </a:r>
          </a:p>
          <a:p>
            <a:r>
              <a:rPr lang="is-IS" dirty="0"/>
              <a:t>Heimild til styttingu vinnuvikunnar niður í allt að 36 vinnustundir á viku en náist ekki samkomulag styttist vinnutími um 13 mínútur á dag</a:t>
            </a:r>
          </a:p>
          <a:p>
            <a:r>
              <a:rPr lang="is-IS" dirty="0"/>
              <a:t>Fyrirkomulag verður útfært á hverri stofnun með samkomulagi stofnunar og starfsmanna (borin undir atkvæði).</a:t>
            </a:r>
          </a:p>
          <a:p>
            <a:r>
              <a:rPr lang="is-IS" dirty="0"/>
              <a:t>Forstöðumaður (rektor) skal eiga frumkvæði að undirbúningi breytinganna eigi síðar en 1. apríl 2020 og á vinnunni að vera lokið 1. október 2020 og komi til framkvæmda frá 1. janúar 2021.</a:t>
            </a:r>
          </a:p>
          <a:p>
            <a:endParaRPr lang="is-IS" dirty="0"/>
          </a:p>
        </p:txBody>
      </p:sp>
      <p:sp>
        <p:nvSpPr>
          <p:cNvPr id="4" name="Footer Placeholder 3">
            <a:extLst>
              <a:ext uri="{FF2B5EF4-FFF2-40B4-BE49-F238E27FC236}">
                <a16:creationId xmlns:a16="http://schemas.microsoft.com/office/drawing/2014/main" xmlns="" id="{69C29FE6-BF28-4788-95C3-B5E1467FBBF6}"/>
              </a:ext>
            </a:extLst>
          </p:cNvPr>
          <p:cNvSpPr>
            <a:spLocks noGrp="1"/>
          </p:cNvSpPr>
          <p:nvPr>
            <p:ph type="ftr" sz="quarter" idx="11"/>
          </p:nvPr>
        </p:nvSpPr>
        <p:spPr/>
        <p:txBody>
          <a:bodyPr/>
          <a:lstStyle/>
          <a:p>
            <a:r>
              <a:rPr lang="is-IS"/>
              <a:t>8. janúar 2020</a:t>
            </a:r>
          </a:p>
        </p:txBody>
      </p:sp>
    </p:spTree>
    <p:extLst>
      <p:ext uri="{BB962C8B-B14F-4D97-AF65-F5344CB8AC3E}">
        <p14:creationId xmlns:p14="http://schemas.microsoft.com/office/powerpoint/2010/main" val="3413806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EF4D60F41701A439DFFF9ADA5CF3543" ma:contentTypeVersion="11" ma:contentTypeDescription="Create a new document." ma:contentTypeScope="" ma:versionID="57e7e0e23e5b26deef43ca933355458c">
  <xsd:schema xmlns:xsd="http://www.w3.org/2001/XMLSchema" xmlns:xs="http://www.w3.org/2001/XMLSchema" xmlns:p="http://schemas.microsoft.com/office/2006/metadata/properties" xmlns:ns3="054caa47-ba33-498f-b8b5-8dcfecb063c3" xmlns:ns4="335376f9-9b55-4d8b-8ab1-fdec18a0a715" targetNamespace="http://schemas.microsoft.com/office/2006/metadata/properties" ma:root="true" ma:fieldsID="2cef022598ff78528b72ca35f44a00bb" ns3:_="" ns4:_="">
    <xsd:import namespace="054caa47-ba33-498f-b8b5-8dcfecb063c3"/>
    <xsd:import namespace="335376f9-9b55-4d8b-8ab1-fdec18a0a71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caa47-ba33-498f-b8b5-8dcfecb063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5376f9-9b55-4d8b-8ab1-fdec18a0a71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AF00B6-8C37-463B-A671-B547A9C5BC04}">
  <ds:schemaRefs>
    <ds:schemaRef ds:uri="http://schemas.microsoft.com/sharepoint/v3/contenttype/forms"/>
  </ds:schemaRefs>
</ds:datastoreItem>
</file>

<file path=customXml/itemProps2.xml><?xml version="1.0" encoding="utf-8"?>
<ds:datastoreItem xmlns:ds="http://schemas.openxmlformats.org/officeDocument/2006/customXml" ds:itemID="{61E0A2DD-6F57-4163-BEA8-E855F6001A51}">
  <ds:schemaRefs>
    <ds:schemaRef ds:uri="http://purl.org/dc/terms/"/>
    <ds:schemaRef ds:uri="335376f9-9b55-4d8b-8ab1-fdec18a0a715"/>
    <ds:schemaRef ds:uri="http://schemas.microsoft.com/office/2006/documentManagement/types"/>
    <ds:schemaRef ds:uri="http://schemas.microsoft.com/office/infopath/2007/PartnerControls"/>
    <ds:schemaRef ds:uri="054caa47-ba33-498f-b8b5-8dcfecb063c3"/>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84456C7-73DE-447A-80C4-70C0F5D857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4caa47-ba33-498f-b8b5-8dcfecb063c3"/>
    <ds:schemaRef ds:uri="335376f9-9b55-4d8b-8ab1-fdec18a0a7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115</TotalTime>
  <Words>1533</Words>
  <Application>Microsoft Office PowerPoint</Application>
  <PresentationFormat>Widescreen</PresentationFormat>
  <Paragraphs>104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Kynning á kjarasamningi Félags háskólakennara 2019-2023 fyrir starfsfólk í stjórnsýslu</vt:lpstr>
      <vt:lpstr>Gildistími og hækkanir</vt:lpstr>
      <vt:lpstr>Greining á launahækkunum</vt:lpstr>
      <vt:lpstr>PowerPoint Presentation</vt:lpstr>
      <vt:lpstr>Um stofnanasamninginn</vt:lpstr>
      <vt:lpstr>3. Grein - Önnur laun er starfinu fylgja </vt:lpstr>
      <vt:lpstr>4. Grein - Viðbótarlaun </vt:lpstr>
      <vt:lpstr>Persónuuppbót og orlofsfé</vt:lpstr>
      <vt:lpstr>Stytting vinnuvikunnar</vt:lpstr>
      <vt:lpstr>Stytting vinnuvikunnar </vt:lpstr>
      <vt:lpstr>Dæmi um styttingu</vt:lpstr>
      <vt:lpstr>Dæmi um styttingu</vt:lpstr>
      <vt:lpstr>Dæmi um styttingu</vt:lpstr>
      <vt:lpstr>Dæmi um styttingu</vt:lpstr>
      <vt:lpstr>Stytting vinnuvikunnar – yfirvinna 1 og 2</vt:lpstr>
      <vt:lpstr>8. Grein - orlof</vt:lpstr>
      <vt:lpstr>9. Grein - ferðatími erlendis</vt:lpstr>
      <vt:lpstr>10. Grein - Styrktarsjóður</vt:lpstr>
      <vt:lpstr>11. Grein - Lífeyrissjóður</vt:lpstr>
      <vt:lpstr>12. Grein - atkvæðagreiðsla og samningsforsendur</vt:lpstr>
      <vt:lpstr>Bókanir</vt:lpstr>
      <vt:lpstr>Að lokum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Baldvin M. Zarioh</dc:creator>
  <cp:lastModifiedBy>Helga Birna Ingimundardóttir</cp:lastModifiedBy>
  <cp:revision>2</cp:revision>
  <dcterms:created xsi:type="dcterms:W3CDTF">2020-01-07T12:36:37Z</dcterms:created>
  <dcterms:modified xsi:type="dcterms:W3CDTF">2020-01-08T14:19:01Z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0x0101007EF4D60F41701A439DFFF9ADA5CF3543</vt:lpwstr>
  </property>
</Properties>
</file>